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4"/>
  </p:sldMasterIdLst>
  <p:notesMasterIdLst>
    <p:notesMasterId r:id="rId14"/>
  </p:notesMasterIdLst>
  <p:handoutMasterIdLst>
    <p:handoutMasterId r:id="rId15"/>
  </p:handoutMasterIdLst>
  <p:sldIdLst>
    <p:sldId id="2351" r:id="rId5"/>
    <p:sldId id="314" r:id="rId6"/>
    <p:sldId id="365" r:id="rId7"/>
    <p:sldId id="2358" r:id="rId8"/>
    <p:sldId id="539" r:id="rId9"/>
    <p:sldId id="2359" r:id="rId10"/>
    <p:sldId id="296" r:id="rId11"/>
    <p:sldId id="284" r:id="rId12"/>
    <p:sldId id="235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9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121"/>
    <a:srgbClr val="000000"/>
    <a:srgbClr val="959595"/>
    <a:srgbClr val="464646"/>
    <a:srgbClr val="FFFFFF"/>
    <a:srgbClr val="C4C4C4"/>
    <a:srgbClr val="414042"/>
    <a:srgbClr val="F1F2F2"/>
    <a:srgbClr val="B2B8B8"/>
    <a:srgbClr val="D8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4FE6CE-B83C-44AC-AD88-1F95C667F77D}" v="5" dt="2019-07-24T09:45:38.9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accent1"/>
              </a:solidFill>
            </a:ln>
          </a:left>
          <a:right>
            <a:ln w="6350" cmpd="sng">
              <a:solidFill>
                <a:schemeClr val="accent1"/>
              </a:solidFill>
            </a:ln>
          </a:right>
          <a:top>
            <a:ln w="6350" cmpd="sng">
              <a:solidFill>
                <a:schemeClr val="accent1"/>
              </a:solidFill>
            </a:ln>
          </a:top>
          <a:bottom>
            <a:ln w="6350" cmpd="sng">
              <a:solidFill>
                <a:schemeClr val="accen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dk1"/>
              </a:solidFill>
            </a:ln>
          </a:left>
          <a:right>
            <a:ln w="6350" cmpd="sng">
              <a:solidFill>
                <a:schemeClr val="dk1"/>
              </a:solidFill>
            </a:ln>
          </a:right>
          <a:top>
            <a:ln w="6350" cmpd="sng">
              <a:solidFill>
                <a:schemeClr val="dk1"/>
              </a:solidFill>
            </a:ln>
          </a:top>
          <a:bottom>
            <a:ln w="635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accent2"/>
              </a:solidFill>
            </a:ln>
          </a:left>
          <a:right>
            <a:ln w="6350" cmpd="sng">
              <a:solidFill>
                <a:schemeClr val="accent2"/>
              </a:solidFill>
            </a:ln>
          </a:right>
          <a:top>
            <a:ln w="6350" cmpd="sng">
              <a:solidFill>
                <a:schemeClr val="accent2"/>
              </a:solidFill>
            </a:ln>
          </a:top>
          <a:bottom>
            <a:ln w="6350" cmpd="sng">
              <a:solidFill>
                <a:schemeClr val="accent2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accent3"/>
              </a:solidFill>
            </a:ln>
          </a:left>
          <a:right>
            <a:ln w="6350" cmpd="sng">
              <a:solidFill>
                <a:schemeClr val="accent3"/>
              </a:solidFill>
            </a:ln>
          </a:right>
          <a:top>
            <a:ln w="6350" cmpd="sng">
              <a:solidFill>
                <a:schemeClr val="accent3"/>
              </a:solidFill>
            </a:ln>
          </a:top>
          <a:bottom>
            <a:ln w="6350" cmpd="sng">
              <a:solidFill>
                <a:schemeClr val="accent3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accent4"/>
              </a:solidFill>
            </a:ln>
          </a:left>
          <a:right>
            <a:ln w="6350" cmpd="sng">
              <a:solidFill>
                <a:schemeClr val="accent4"/>
              </a:solidFill>
            </a:ln>
          </a:right>
          <a:top>
            <a:ln w="6350" cmpd="sng">
              <a:solidFill>
                <a:schemeClr val="accent4"/>
              </a:solidFill>
            </a:ln>
          </a:top>
          <a:bottom>
            <a:ln w="6350" cmpd="sng">
              <a:solidFill>
                <a:schemeClr val="accent4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accent5"/>
              </a:solidFill>
            </a:ln>
          </a:left>
          <a:right>
            <a:ln w="6350" cmpd="sng">
              <a:solidFill>
                <a:schemeClr val="accent5"/>
              </a:solidFill>
            </a:ln>
          </a:right>
          <a:top>
            <a:ln w="6350" cmpd="sng">
              <a:solidFill>
                <a:schemeClr val="accent5"/>
              </a:solidFill>
            </a:ln>
          </a:top>
          <a:bottom>
            <a:ln w="6350" cmpd="sng">
              <a:solidFill>
                <a:schemeClr val="accent5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accent6"/>
              </a:solidFill>
            </a:ln>
          </a:left>
          <a:right>
            <a:ln w="6350" cmpd="sng">
              <a:solidFill>
                <a:schemeClr val="accent6"/>
              </a:solidFill>
            </a:ln>
          </a:right>
          <a:top>
            <a:ln w="6350" cmpd="sng">
              <a:solidFill>
                <a:schemeClr val="accent6"/>
              </a:solidFill>
            </a:ln>
          </a:top>
          <a:bottom>
            <a:ln w="6350" cmpd="sng">
              <a:solidFill>
                <a:schemeClr val="accent6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2874" y="1392"/>
      </p:cViewPr>
      <p:guideLst>
        <p:guide orient="horz" pos="2069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gati Singh" userId="S::pragatis1@kpit.com::25af93de-91bf-45b9-9d3b-4ee735ecf0e3" providerId="AD" clId="Web-{E44FE6CE-B83C-44AC-AD88-1F95C667F77D}"/>
    <pc:docChg chg="modSld">
      <pc:chgData name="Pragati Singh" userId="S::pragatis1@kpit.com::25af93de-91bf-45b9-9d3b-4ee735ecf0e3" providerId="AD" clId="Web-{E44FE6CE-B83C-44AC-AD88-1F95C667F77D}" dt="2019-07-24T09:45:38.924" v="4" actId="1076"/>
      <pc:docMkLst>
        <pc:docMk/>
      </pc:docMkLst>
      <pc:sldChg chg="modSp">
        <pc:chgData name="Pragati Singh" userId="S::pragatis1@kpit.com::25af93de-91bf-45b9-9d3b-4ee735ecf0e3" providerId="AD" clId="Web-{E44FE6CE-B83C-44AC-AD88-1F95C667F77D}" dt="2019-07-24T09:45:38.924" v="4" actId="1076"/>
        <pc:sldMkLst>
          <pc:docMk/>
          <pc:sldMk cId="2999416144" sldId="539"/>
        </pc:sldMkLst>
        <pc:spChg chg="mod">
          <ac:chgData name="Pragati Singh" userId="S::pragatis1@kpit.com::25af93de-91bf-45b9-9d3b-4ee735ecf0e3" providerId="AD" clId="Web-{E44FE6CE-B83C-44AC-AD88-1F95C667F77D}" dt="2019-07-24T09:45:38.924" v="4" actId="1076"/>
          <ac:spMkLst>
            <pc:docMk/>
            <pc:sldMk cId="2999416144" sldId="539"/>
            <ac:spMk id="11" creationId="{00000000-0000-0000-0000-000000000000}"/>
          </ac:spMkLst>
        </pc:spChg>
        <pc:spChg chg="mod">
          <ac:chgData name="Pragati Singh" userId="S::pragatis1@kpit.com::25af93de-91bf-45b9-9d3b-4ee735ecf0e3" providerId="AD" clId="Web-{E44FE6CE-B83C-44AC-AD88-1F95C667F77D}" dt="2019-07-24T09:45:13.177" v="1" actId="14100"/>
          <ac:spMkLst>
            <pc:docMk/>
            <pc:sldMk cId="2999416144" sldId="539"/>
            <ac:spMk id="28" creationId="{00000000-0000-0000-0000-000000000000}"/>
          </ac:spMkLst>
        </pc:spChg>
        <pc:spChg chg="mod">
          <ac:chgData name="Pragati Singh" userId="S::pragatis1@kpit.com::25af93de-91bf-45b9-9d3b-4ee735ecf0e3" providerId="AD" clId="Web-{E44FE6CE-B83C-44AC-AD88-1F95C667F77D}" dt="2019-07-24T09:45:33.434" v="3" actId="1076"/>
          <ac:spMkLst>
            <pc:docMk/>
            <pc:sldMk cId="2999416144" sldId="539"/>
            <ac:spMk id="41" creationId="{990C7620-CC4D-4F59-9BDB-1BE628B0D258}"/>
          </ac:spMkLst>
        </pc:spChg>
      </pc:sldChg>
      <pc:sldChg chg="modSp">
        <pc:chgData name="Pragati Singh" userId="S::pragatis1@kpit.com::25af93de-91bf-45b9-9d3b-4ee735ecf0e3" providerId="AD" clId="Web-{E44FE6CE-B83C-44AC-AD88-1F95C667F77D}" dt="2019-07-24T09:44:44.168" v="0" actId="1076"/>
        <pc:sldMkLst>
          <pc:docMk/>
          <pc:sldMk cId="2602565796" sldId="551"/>
        </pc:sldMkLst>
        <pc:grpChg chg="mod">
          <ac:chgData name="Pragati Singh" userId="S::pragatis1@kpit.com::25af93de-91bf-45b9-9d3b-4ee735ecf0e3" providerId="AD" clId="Web-{E44FE6CE-B83C-44AC-AD88-1F95C667F77D}" dt="2019-07-24T09:44:44.168" v="0" actId="1076"/>
          <ac:grpSpMkLst>
            <pc:docMk/>
            <pc:sldMk cId="2602565796" sldId="551"/>
            <ac:grpSpMk id="15" creationId="{00000000-0000-0000-0000-000000000000}"/>
          </ac:grpSpMkLst>
        </pc:grpChg>
      </pc:sldChg>
    </pc:docChg>
  </pc:docChgLst>
  <pc:docChgLst>
    <pc:chgData name="Sunil B R" userId="61357736-5f04-4931-af33-e3afdb52b63e" providerId="ADAL" clId="{49249293-DEE0-41A2-A977-5698A7662F50}"/>
    <pc:docChg chg="undo custSel addSld delSld modSld modMainMaster modSection">
      <pc:chgData name="Sunil B R" userId="61357736-5f04-4931-af33-e3afdb52b63e" providerId="ADAL" clId="{49249293-DEE0-41A2-A977-5698A7662F50}" dt="2019-06-05T15:31:23.154" v="169" actId="14100"/>
      <pc:docMkLst>
        <pc:docMk/>
      </pc:docMkLst>
      <pc:sldChg chg="addSp delSp modSp">
        <pc:chgData name="Sunil B R" userId="61357736-5f04-4931-af33-e3afdb52b63e" providerId="ADAL" clId="{49249293-DEE0-41A2-A977-5698A7662F50}" dt="2019-06-05T15:21:13.790" v="138" actId="27636"/>
        <pc:sldMkLst>
          <pc:docMk/>
          <pc:sldMk cId="2445980374" sldId="333"/>
        </pc:sldMkLst>
        <pc:spChg chg="add mod">
          <ac:chgData name="Sunil B R" userId="61357736-5f04-4931-af33-e3afdb52b63e" providerId="ADAL" clId="{49249293-DEE0-41A2-A977-5698A7662F50}" dt="2019-06-05T15:21:13.739" v="137"/>
          <ac:spMkLst>
            <pc:docMk/>
            <pc:sldMk cId="2445980374" sldId="333"/>
            <ac:spMk id="3" creationId="{69D0AB8A-4833-437F-AB41-21C355DC69FC}"/>
          </ac:spMkLst>
        </pc:spChg>
        <pc:spChg chg="add mod">
          <ac:chgData name="Sunil B R" userId="61357736-5f04-4931-af33-e3afdb52b63e" providerId="ADAL" clId="{49249293-DEE0-41A2-A977-5698A7662F50}" dt="2019-06-05T15:21:13.790" v="138" actId="27636"/>
          <ac:spMkLst>
            <pc:docMk/>
            <pc:sldMk cId="2445980374" sldId="333"/>
            <ac:spMk id="4" creationId="{68DE3529-AEE2-48B2-8838-AE19A950D45C}"/>
          </ac:spMkLst>
        </pc:spChg>
        <pc:spChg chg="del">
          <ac:chgData name="Sunil B R" userId="61357736-5f04-4931-af33-e3afdb52b63e" providerId="ADAL" clId="{49249293-DEE0-41A2-A977-5698A7662F50}" dt="2019-06-05T15:21:13.739" v="137"/>
          <ac:spMkLst>
            <pc:docMk/>
            <pc:sldMk cId="2445980374" sldId="333"/>
            <ac:spMk id="36" creationId="{610A7E10-6C41-4BE1-B1F6-770BECC141A8}"/>
          </ac:spMkLst>
        </pc:spChg>
      </pc:sldChg>
      <pc:sldChg chg="addSp modSp">
        <pc:chgData name="Sunil B R" userId="61357736-5f04-4931-af33-e3afdb52b63e" providerId="ADAL" clId="{49249293-DEE0-41A2-A977-5698A7662F50}" dt="2019-06-05T15:21:40.884" v="140" actId="27636"/>
        <pc:sldMkLst>
          <pc:docMk/>
          <pc:sldMk cId="1746324768" sldId="351"/>
        </pc:sldMkLst>
        <pc:spChg chg="add mod">
          <ac:chgData name="Sunil B R" userId="61357736-5f04-4931-af33-e3afdb52b63e" providerId="ADAL" clId="{49249293-DEE0-41A2-A977-5698A7662F50}" dt="2019-06-05T15:21:40.819" v="139"/>
          <ac:spMkLst>
            <pc:docMk/>
            <pc:sldMk cId="1746324768" sldId="351"/>
            <ac:spMk id="3" creationId="{3E6C6A5F-68DC-4FDC-989A-80C07F149BED}"/>
          </ac:spMkLst>
        </pc:spChg>
        <pc:spChg chg="add mod">
          <ac:chgData name="Sunil B R" userId="61357736-5f04-4931-af33-e3afdb52b63e" providerId="ADAL" clId="{49249293-DEE0-41A2-A977-5698A7662F50}" dt="2019-06-05T15:21:40.884" v="140" actId="27636"/>
          <ac:spMkLst>
            <pc:docMk/>
            <pc:sldMk cId="1746324768" sldId="351"/>
            <ac:spMk id="4" creationId="{218DA4C2-CF2E-493F-90A0-BA8D18B71350}"/>
          </ac:spMkLst>
        </pc:spChg>
      </pc:sldChg>
      <pc:sldChg chg="modSp">
        <pc:chgData name="Sunil B R" userId="61357736-5f04-4931-af33-e3afdb52b63e" providerId="ADAL" clId="{49249293-DEE0-41A2-A977-5698A7662F50}" dt="2019-06-05T15:29:57.336" v="165" actId="20577"/>
        <pc:sldMkLst>
          <pc:docMk/>
          <pc:sldMk cId="622286312" sldId="467"/>
        </pc:sldMkLst>
        <pc:spChg chg="mod">
          <ac:chgData name="Sunil B R" userId="61357736-5f04-4931-af33-e3afdb52b63e" providerId="ADAL" clId="{49249293-DEE0-41A2-A977-5698A7662F50}" dt="2019-06-05T15:29:57.336" v="165" actId="20577"/>
          <ac:spMkLst>
            <pc:docMk/>
            <pc:sldMk cId="622286312" sldId="467"/>
            <ac:spMk id="2" creationId="{00000000-0000-0000-0000-000000000000}"/>
          </ac:spMkLst>
        </pc:spChg>
      </pc:sldChg>
      <pc:sldChg chg="addSp delSp modSp del">
        <pc:chgData name="Sunil B R" userId="61357736-5f04-4931-af33-e3afdb52b63e" providerId="ADAL" clId="{49249293-DEE0-41A2-A977-5698A7662F50}" dt="2019-06-05T15:29:02.023" v="156" actId="2696"/>
        <pc:sldMkLst>
          <pc:docMk/>
          <pc:sldMk cId="3957183243" sldId="534"/>
        </pc:sldMkLst>
        <pc:spChg chg="add del mod">
          <ac:chgData name="Sunil B R" userId="61357736-5f04-4931-af33-e3afdb52b63e" providerId="ADAL" clId="{49249293-DEE0-41A2-A977-5698A7662F50}" dt="2019-06-05T15:28:50.030" v="155"/>
          <ac:spMkLst>
            <pc:docMk/>
            <pc:sldMk cId="3957183243" sldId="534"/>
            <ac:spMk id="2" creationId="{02870A94-83F6-4674-AEFA-E280D58D52AF}"/>
          </ac:spMkLst>
        </pc:spChg>
        <pc:spChg chg="add del mod">
          <ac:chgData name="Sunil B R" userId="61357736-5f04-4931-af33-e3afdb52b63e" providerId="ADAL" clId="{49249293-DEE0-41A2-A977-5698A7662F50}" dt="2019-06-05T15:28:50.030" v="155"/>
          <ac:spMkLst>
            <pc:docMk/>
            <pc:sldMk cId="3957183243" sldId="534"/>
            <ac:spMk id="3" creationId="{9ABAEFD9-FD13-43C9-AD7E-395D58D823F2}"/>
          </ac:spMkLst>
        </pc:spChg>
        <pc:spChg chg="add del mod">
          <ac:chgData name="Sunil B R" userId="61357736-5f04-4931-af33-e3afdb52b63e" providerId="ADAL" clId="{49249293-DEE0-41A2-A977-5698A7662F50}" dt="2019-06-05T15:28:50.030" v="155"/>
          <ac:spMkLst>
            <pc:docMk/>
            <pc:sldMk cId="3957183243" sldId="534"/>
            <ac:spMk id="4" creationId="{5DD59742-F571-4E2F-819E-28EACE3DCBE4}"/>
          </ac:spMkLst>
        </pc:spChg>
        <pc:spChg chg="add del mod">
          <ac:chgData name="Sunil B R" userId="61357736-5f04-4931-af33-e3afdb52b63e" providerId="ADAL" clId="{49249293-DEE0-41A2-A977-5698A7662F50}" dt="2019-06-05T15:28:50.030" v="155"/>
          <ac:spMkLst>
            <pc:docMk/>
            <pc:sldMk cId="3957183243" sldId="534"/>
            <ac:spMk id="6" creationId="{827E5E05-DAD1-4F67-A136-5D818118DD85}"/>
          </ac:spMkLst>
        </pc:spChg>
        <pc:spChg chg="add del mod">
          <ac:chgData name="Sunil B R" userId="61357736-5f04-4931-af33-e3afdb52b63e" providerId="ADAL" clId="{49249293-DEE0-41A2-A977-5698A7662F50}" dt="2019-06-05T15:28:50.030" v="155"/>
          <ac:spMkLst>
            <pc:docMk/>
            <pc:sldMk cId="3957183243" sldId="534"/>
            <ac:spMk id="7" creationId="{C52AF822-802F-47C6-BBEB-1C0DF2E7AFDE}"/>
          </ac:spMkLst>
        </pc:spChg>
        <pc:spChg chg="add del mod">
          <ac:chgData name="Sunil B R" userId="61357736-5f04-4931-af33-e3afdb52b63e" providerId="ADAL" clId="{49249293-DEE0-41A2-A977-5698A7662F50}" dt="2019-06-05T15:28:50.030" v="155"/>
          <ac:spMkLst>
            <pc:docMk/>
            <pc:sldMk cId="3957183243" sldId="534"/>
            <ac:spMk id="8" creationId="{0AE0255F-A903-4E5A-AAB0-ECB641DDF3A2}"/>
          </ac:spMkLst>
        </pc:spChg>
        <pc:spChg chg="add del ord">
          <ac:chgData name="Sunil B R" userId="61357736-5f04-4931-af33-e3afdb52b63e" providerId="ADAL" clId="{49249293-DEE0-41A2-A977-5698A7662F50}" dt="2019-06-05T15:28:50.030" v="155"/>
          <ac:spMkLst>
            <pc:docMk/>
            <pc:sldMk cId="3957183243" sldId="534"/>
            <ac:spMk id="49" creationId="{45EC7C2F-6283-4B78-9C18-D72061CC0376}"/>
          </ac:spMkLst>
        </pc:spChg>
        <pc:spChg chg="add del">
          <ac:chgData name="Sunil B R" userId="61357736-5f04-4931-af33-e3afdb52b63e" providerId="ADAL" clId="{49249293-DEE0-41A2-A977-5698A7662F50}" dt="2019-06-05T15:28:50.030" v="155"/>
          <ac:spMkLst>
            <pc:docMk/>
            <pc:sldMk cId="3957183243" sldId="534"/>
            <ac:spMk id="50" creationId="{55D370DB-F709-40C9-8C22-E0653260923C}"/>
          </ac:spMkLst>
        </pc:spChg>
        <pc:spChg chg="add del">
          <ac:chgData name="Sunil B R" userId="61357736-5f04-4931-af33-e3afdb52b63e" providerId="ADAL" clId="{49249293-DEE0-41A2-A977-5698A7662F50}" dt="2019-06-05T15:28:50.030" v="155"/>
          <ac:spMkLst>
            <pc:docMk/>
            <pc:sldMk cId="3957183243" sldId="534"/>
            <ac:spMk id="51" creationId="{D2EA89B2-4C61-4EE4-A3E5-77C93A44C467}"/>
          </ac:spMkLst>
        </pc:spChg>
        <pc:spChg chg="add del">
          <ac:chgData name="Sunil B R" userId="61357736-5f04-4931-af33-e3afdb52b63e" providerId="ADAL" clId="{49249293-DEE0-41A2-A977-5698A7662F50}" dt="2019-06-05T15:28:50.030" v="155"/>
          <ac:spMkLst>
            <pc:docMk/>
            <pc:sldMk cId="3957183243" sldId="534"/>
            <ac:spMk id="52" creationId="{A048BC00-9F7D-4B80-8FDA-D4E67680EA6A}"/>
          </ac:spMkLst>
        </pc:spChg>
        <pc:spChg chg="add del">
          <ac:chgData name="Sunil B R" userId="61357736-5f04-4931-af33-e3afdb52b63e" providerId="ADAL" clId="{49249293-DEE0-41A2-A977-5698A7662F50}" dt="2019-06-05T15:28:50.030" v="155"/>
          <ac:spMkLst>
            <pc:docMk/>
            <pc:sldMk cId="3957183243" sldId="534"/>
            <ac:spMk id="53" creationId="{EF5A3114-4CCC-4B48-B79A-6451A20D6EA5}"/>
          </ac:spMkLst>
        </pc:spChg>
        <pc:spChg chg="add del">
          <ac:chgData name="Sunil B R" userId="61357736-5f04-4931-af33-e3afdb52b63e" providerId="ADAL" clId="{49249293-DEE0-41A2-A977-5698A7662F50}" dt="2019-06-05T15:28:50.030" v="155"/>
          <ac:spMkLst>
            <pc:docMk/>
            <pc:sldMk cId="3957183243" sldId="534"/>
            <ac:spMk id="54" creationId="{31DBE3AF-0DC3-4414-869E-CFC8760920AD}"/>
          </ac:spMkLst>
        </pc:spChg>
      </pc:sldChg>
      <pc:sldChg chg="modSp">
        <pc:chgData name="Sunil B R" userId="61357736-5f04-4931-af33-e3afdb52b63e" providerId="ADAL" clId="{49249293-DEE0-41A2-A977-5698A7662F50}" dt="2019-06-05T15:17:10.802" v="42" actId="2711"/>
        <pc:sldMkLst>
          <pc:docMk/>
          <pc:sldMk cId="2445629314" sldId="2333"/>
        </pc:sldMkLst>
        <pc:spChg chg="mod">
          <ac:chgData name="Sunil B R" userId="61357736-5f04-4931-af33-e3afdb52b63e" providerId="ADAL" clId="{49249293-DEE0-41A2-A977-5698A7662F50}" dt="2019-06-05T15:17:10.802" v="42" actId="2711"/>
          <ac:spMkLst>
            <pc:docMk/>
            <pc:sldMk cId="2445629314" sldId="2333"/>
            <ac:spMk id="14" creationId="{00000000-0000-0000-0000-000000000000}"/>
          </ac:spMkLst>
        </pc:spChg>
      </pc:sldChg>
      <pc:sldChg chg="modSp">
        <pc:chgData name="Sunil B R" userId="61357736-5f04-4931-af33-e3afdb52b63e" providerId="ADAL" clId="{49249293-DEE0-41A2-A977-5698A7662F50}" dt="2019-06-05T15:20:14.701" v="136" actId="20577"/>
        <pc:sldMkLst>
          <pc:docMk/>
          <pc:sldMk cId="1278980629" sldId="2356"/>
        </pc:sldMkLst>
        <pc:spChg chg="mod">
          <ac:chgData name="Sunil B R" userId="61357736-5f04-4931-af33-e3afdb52b63e" providerId="ADAL" clId="{49249293-DEE0-41A2-A977-5698A7662F50}" dt="2019-06-05T15:20:14.701" v="136" actId="20577"/>
          <ac:spMkLst>
            <pc:docMk/>
            <pc:sldMk cId="1278980629" sldId="2356"/>
            <ac:spMk id="14" creationId="{00000000-0000-0000-0000-000000000000}"/>
          </ac:spMkLst>
        </pc:spChg>
        <pc:picChg chg="mod modCrop">
          <ac:chgData name="Sunil B R" userId="61357736-5f04-4931-af33-e3afdb52b63e" providerId="ADAL" clId="{49249293-DEE0-41A2-A977-5698A7662F50}" dt="2019-06-05T15:16:25.119" v="37" actId="1038"/>
          <ac:picMkLst>
            <pc:docMk/>
            <pc:sldMk cId="1278980629" sldId="2356"/>
            <ac:picMk id="12" creationId="{9CD38961-D7F8-4A58-8B7E-36A50D0F28D0}"/>
          </ac:picMkLst>
        </pc:picChg>
      </pc:sldChg>
      <pc:sldChg chg="modSp add setBg">
        <pc:chgData name="Sunil B R" userId="61357736-5f04-4931-af33-e3afdb52b63e" providerId="ADAL" clId="{49249293-DEE0-41A2-A977-5698A7662F50}" dt="2019-06-05T15:31:23.154" v="169" actId="14100"/>
        <pc:sldMkLst>
          <pc:docMk/>
          <pc:sldMk cId="3792959060" sldId="2357"/>
        </pc:sldMkLst>
        <pc:picChg chg="mod">
          <ac:chgData name="Sunil B R" userId="61357736-5f04-4931-af33-e3afdb52b63e" providerId="ADAL" clId="{49249293-DEE0-41A2-A977-5698A7662F50}" dt="2019-06-05T15:31:23.154" v="169" actId="14100"/>
          <ac:picMkLst>
            <pc:docMk/>
            <pc:sldMk cId="3792959060" sldId="2357"/>
            <ac:picMk id="12" creationId="{00000000-0000-0000-0000-000000000000}"/>
          </ac:picMkLst>
        </pc:picChg>
      </pc:sldChg>
      <pc:sldMasterChg chg="modSldLayout">
        <pc:chgData name="Sunil B R" userId="61357736-5f04-4931-af33-e3afdb52b63e" providerId="ADAL" clId="{49249293-DEE0-41A2-A977-5698A7662F50}" dt="2019-06-05T15:27:32.501" v="149" actId="1035"/>
        <pc:sldMasterMkLst>
          <pc:docMk/>
          <pc:sldMasterMk cId="808427706" sldId="2147483730"/>
        </pc:sldMasterMkLst>
        <pc:sldLayoutChg chg="modSp">
          <pc:chgData name="Sunil B R" userId="61357736-5f04-4931-af33-e3afdb52b63e" providerId="ADAL" clId="{49249293-DEE0-41A2-A977-5698A7662F50}" dt="2019-06-05T15:19:13.207" v="53" actId="552"/>
          <pc:sldLayoutMkLst>
            <pc:docMk/>
            <pc:sldMasterMk cId="808427706" sldId="2147483730"/>
            <pc:sldLayoutMk cId="1107490031" sldId="2147483735"/>
          </pc:sldLayoutMkLst>
          <pc:spChg chg="mod">
            <ac:chgData name="Sunil B R" userId="61357736-5f04-4931-af33-e3afdb52b63e" providerId="ADAL" clId="{49249293-DEE0-41A2-A977-5698A7662F50}" dt="2019-06-05T15:19:13.207" v="53" actId="552"/>
            <ac:spMkLst>
              <pc:docMk/>
              <pc:sldMasterMk cId="808427706" sldId="2147483730"/>
              <pc:sldLayoutMk cId="1107490031" sldId="2147483735"/>
              <ac:spMk id="2" creationId="{00000000-0000-0000-0000-000000000000}"/>
            </ac:spMkLst>
          </pc:spChg>
          <pc:spChg chg="mod">
            <ac:chgData name="Sunil B R" userId="61357736-5f04-4931-af33-e3afdb52b63e" providerId="ADAL" clId="{49249293-DEE0-41A2-A977-5698A7662F50}" dt="2019-06-05T15:19:13.207" v="53" actId="552"/>
            <ac:spMkLst>
              <pc:docMk/>
              <pc:sldMasterMk cId="808427706" sldId="2147483730"/>
              <pc:sldLayoutMk cId="1107490031" sldId="2147483735"/>
              <ac:spMk id="4" creationId="{856D766E-B641-420F-ADC0-C99054ADED1A}"/>
            </ac:spMkLst>
          </pc:spChg>
          <pc:spChg chg="mod">
            <ac:chgData name="Sunil B R" userId="61357736-5f04-4931-af33-e3afdb52b63e" providerId="ADAL" clId="{49249293-DEE0-41A2-A977-5698A7662F50}" dt="2019-06-05T15:19:13.207" v="53" actId="552"/>
            <ac:spMkLst>
              <pc:docMk/>
              <pc:sldMasterMk cId="808427706" sldId="2147483730"/>
              <pc:sldLayoutMk cId="1107490031" sldId="2147483735"/>
              <ac:spMk id="10" creationId="{00000000-0000-0000-0000-000000000000}"/>
            </ac:spMkLst>
          </pc:spChg>
        </pc:sldLayoutChg>
        <pc:sldLayoutChg chg="modSp">
          <pc:chgData name="Sunil B R" userId="61357736-5f04-4931-af33-e3afdb52b63e" providerId="ADAL" clId="{49249293-DEE0-41A2-A977-5698A7662F50}" dt="2019-06-05T15:26:55.019" v="148" actId="1035"/>
          <pc:sldLayoutMkLst>
            <pc:docMk/>
            <pc:sldMasterMk cId="808427706" sldId="2147483730"/>
            <pc:sldLayoutMk cId="4066305336" sldId="2147483750"/>
          </pc:sldLayoutMkLst>
          <pc:spChg chg="mod">
            <ac:chgData name="Sunil B R" userId="61357736-5f04-4931-af33-e3afdb52b63e" providerId="ADAL" clId="{49249293-DEE0-41A2-A977-5698A7662F50}" dt="2019-06-05T15:26:55.019" v="148" actId="1035"/>
            <ac:spMkLst>
              <pc:docMk/>
              <pc:sldMasterMk cId="808427706" sldId="2147483730"/>
              <pc:sldLayoutMk cId="4066305336" sldId="2147483750"/>
              <ac:spMk id="10" creationId="{D6849D2A-A30B-4356-922F-72CA51FACC64}"/>
            </ac:spMkLst>
          </pc:spChg>
        </pc:sldLayoutChg>
        <pc:sldLayoutChg chg="modSp">
          <pc:chgData name="Sunil B R" userId="61357736-5f04-4931-af33-e3afdb52b63e" providerId="ADAL" clId="{49249293-DEE0-41A2-A977-5698A7662F50}" dt="2019-06-05T15:27:32.501" v="149" actId="1035"/>
          <pc:sldLayoutMkLst>
            <pc:docMk/>
            <pc:sldMasterMk cId="808427706" sldId="2147483730"/>
            <pc:sldLayoutMk cId="4130302740" sldId="2147483769"/>
          </pc:sldLayoutMkLst>
          <pc:spChg chg="mod">
            <ac:chgData name="Sunil B R" userId="61357736-5f04-4931-af33-e3afdb52b63e" providerId="ADAL" clId="{49249293-DEE0-41A2-A977-5698A7662F50}" dt="2019-06-05T15:27:32.501" v="149" actId="1035"/>
            <ac:spMkLst>
              <pc:docMk/>
              <pc:sldMasterMk cId="808427706" sldId="2147483730"/>
              <pc:sldLayoutMk cId="4130302740" sldId="2147483769"/>
              <ac:spMk id="12" creationId="{718CC9B5-0496-45A8-A223-C6F5B3064FEA}"/>
            </ac:spMkLst>
          </pc:spChg>
        </pc:sldLayoutChg>
        <pc:sldLayoutChg chg="modSp">
          <pc:chgData name="Sunil B R" userId="61357736-5f04-4931-af33-e3afdb52b63e" providerId="ADAL" clId="{49249293-DEE0-41A2-A977-5698A7662F50}" dt="2019-06-05T15:24:15.581" v="144" actId="1036"/>
          <pc:sldLayoutMkLst>
            <pc:docMk/>
            <pc:sldMasterMk cId="808427706" sldId="2147483730"/>
            <pc:sldLayoutMk cId="183268141" sldId="2147483773"/>
          </pc:sldLayoutMkLst>
          <pc:spChg chg="mod">
            <ac:chgData name="Sunil B R" userId="61357736-5f04-4931-af33-e3afdb52b63e" providerId="ADAL" clId="{49249293-DEE0-41A2-A977-5698A7662F50}" dt="2019-06-05T15:24:15.581" v="144" actId="1036"/>
            <ac:spMkLst>
              <pc:docMk/>
              <pc:sldMasterMk cId="808427706" sldId="2147483730"/>
              <pc:sldLayoutMk cId="183268141" sldId="2147483773"/>
              <ac:spMk id="19" creationId="{B8538131-5352-4760-982F-4CF68C13706E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6DA88EFF-02D2-468A-9DF5-E32C4C7C6A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3767E55-FCD2-411A-8D8B-CF6A319DEB7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CDBD63-6638-4BC5-9675-91247ED47B40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8A3099E-6B5B-4FD5-83A5-8B45CB14B8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6D7AF575-7640-446E-BC04-09334AB9BB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9F9103-1F30-4FE9-AC58-E97DE7CE3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76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Work Sans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Work Sans" panose="020B0604020202020204" pitchFamily="34" charset="0"/>
              </a:defRPr>
            </a:lvl1pPr>
          </a:lstStyle>
          <a:p>
            <a:fld id="{B6659933-B74B-4AB3-9099-B51777DD3137}" type="datetimeFigureOut">
              <a:rPr lang="en-US" smtClean="0"/>
              <a:pPr/>
              <a:t>8/14/2019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Work Sans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Work Sans" panose="020B0604020202020204" pitchFamily="34" charset="0"/>
              </a:defRPr>
            </a:lvl1pPr>
          </a:lstStyle>
          <a:p>
            <a:fld id="{AA9CE82D-71C1-40BB-9F9F-BFC8B0CAA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8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Work Sans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Work Sans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Work Sans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Work Sans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Work Sans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996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302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879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084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95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50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691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3DC6AB9-8AB9-4FE9-8C42-F0F32AFF10C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97D9F2B-44B1-4815-BC40-D69E50701F30}" type="datetime1">
              <a:rPr lang="en-US" smtClean="0"/>
              <a:t>8/14/2019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70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xmlns="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6286500" y="2669241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86499" y="563577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6582054" y="3697941"/>
            <a:ext cx="4577005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8BB6D16-F747-419C-9060-5243FEE6BA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054" y="3035641"/>
            <a:ext cx="1668424" cy="4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88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xmlns="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537458" y="2874981"/>
            <a:ext cx="5976937" cy="2729847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8" y="5680970"/>
            <a:ext cx="4564758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833013" y="3903681"/>
            <a:ext cx="5452036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3E5CC6E-16C7-4467-A9C0-AC40766B8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13" y="3182894"/>
            <a:ext cx="1668424" cy="4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6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AC14F98-EB08-4070-A49C-A8A25D76B6E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5838D46C-1FA0-4C20-A3A5-A71F44DAB3E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12192000" cy="6858000"/>
          </a:xfr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9" y="2404367"/>
            <a:ext cx="11117083" cy="707886"/>
          </a:xfrm>
        </p:spPr>
        <p:txBody>
          <a:bodyPr/>
          <a:lstStyle>
            <a:lvl1pPr>
              <a:defRPr sz="40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537459" y="1837478"/>
            <a:ext cx="1705898" cy="373170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/>
              <a:t>Add Date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9" y="4305453"/>
            <a:ext cx="4356100" cy="309562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74900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Open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721EBD52-9DDE-4C3D-BF91-2DD57BB3A2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537458" y="1837478"/>
            <a:ext cx="1705898" cy="373170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/>
              <a:t>Add Date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</a:t>
            </a:r>
            <a:r>
              <a:rPr lang="en-US" err="1"/>
              <a:t>pt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8" y="4519220"/>
            <a:ext cx="5097324" cy="395756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E507BD00-5D13-4A3C-90DA-C226C07456C8}"/>
              </a:ext>
            </a:extLst>
          </p:cNvPr>
          <p:cNvSpPr/>
          <p:nvPr userDrawn="1"/>
        </p:nvSpPr>
        <p:spPr>
          <a:xfrm>
            <a:off x="5635487" y="1938130"/>
            <a:ext cx="921028" cy="944218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8" y="2404367"/>
            <a:ext cx="6996402" cy="1720372"/>
          </a:xfrm>
        </p:spPr>
        <p:txBody>
          <a:bodyPr/>
          <a:lstStyle>
            <a:lvl1pPr>
              <a:defRPr sz="40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1BB25C1C-6629-4BA4-9851-F12F6AFDD6B6}"/>
              </a:ext>
            </a:extLst>
          </p:cNvPr>
          <p:cNvGrpSpPr/>
          <p:nvPr userDrawn="1"/>
        </p:nvGrpSpPr>
        <p:grpSpPr>
          <a:xfrm>
            <a:off x="537458" y="4255715"/>
            <a:ext cx="612430" cy="125486"/>
            <a:chOff x="575859" y="4778289"/>
            <a:chExt cx="887181" cy="181782"/>
          </a:xfrm>
          <a:solidFill>
            <a:schemeClr val="accent4"/>
          </a:solidFill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7F9D0966-B22F-47C2-BA2B-ECBA03B6232D}"/>
                </a:ext>
              </a:extLst>
            </p:cNvPr>
            <p:cNvSpPr/>
            <p:nvPr/>
          </p:nvSpPr>
          <p:spPr>
            <a:xfrm>
              <a:off x="575859" y="4778289"/>
              <a:ext cx="181782" cy="18178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814F64AA-4A70-49BD-9FA1-7F42629FCA3C}"/>
                </a:ext>
              </a:extLst>
            </p:cNvPr>
            <p:cNvSpPr/>
            <p:nvPr/>
          </p:nvSpPr>
          <p:spPr>
            <a:xfrm>
              <a:off x="845820" y="4788492"/>
              <a:ext cx="617220" cy="1613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FE003E77-5EC9-4043-82E6-DA753DA68411}"/>
              </a:ext>
            </a:extLst>
          </p:cNvPr>
          <p:cNvGrpSpPr/>
          <p:nvPr userDrawn="1"/>
        </p:nvGrpSpPr>
        <p:grpSpPr>
          <a:xfrm>
            <a:off x="537458" y="668337"/>
            <a:ext cx="1833583" cy="527240"/>
            <a:chOff x="522288" y="496888"/>
            <a:chExt cx="866775" cy="249238"/>
          </a:xfrm>
          <a:solidFill>
            <a:schemeClr val="accent2"/>
          </a:soli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xmlns="" id="{D171461C-7E11-4727-BC70-1A3E99B78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100" y="500063"/>
              <a:ext cx="38100" cy="2444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xmlns="" id="{CDCB1985-1E91-4176-A736-EDBF686BA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500063"/>
              <a:ext cx="106363" cy="244475"/>
            </a:xfrm>
            <a:custGeom>
              <a:avLst/>
              <a:gdLst>
                <a:gd name="T0" fmla="*/ 0 w 67"/>
                <a:gd name="T1" fmla="*/ 0 h 154"/>
                <a:gd name="T2" fmla="*/ 0 w 67"/>
                <a:gd name="T3" fmla="*/ 22 h 154"/>
                <a:gd name="T4" fmla="*/ 44 w 67"/>
                <a:gd name="T5" fmla="*/ 22 h 154"/>
                <a:gd name="T6" fmla="*/ 44 w 67"/>
                <a:gd name="T7" fmla="*/ 154 h 154"/>
                <a:gd name="T8" fmla="*/ 67 w 67"/>
                <a:gd name="T9" fmla="*/ 154 h 154"/>
                <a:gd name="T10" fmla="*/ 67 w 67"/>
                <a:gd name="T11" fmla="*/ 22 h 154"/>
                <a:gd name="T12" fmla="*/ 67 w 67"/>
                <a:gd name="T13" fmla="*/ 0 h 154"/>
                <a:gd name="T14" fmla="*/ 0 w 67"/>
                <a:gd name="T15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154">
                  <a:moveTo>
                    <a:pt x="0" y="0"/>
                  </a:moveTo>
                  <a:lnTo>
                    <a:pt x="0" y="22"/>
                  </a:lnTo>
                  <a:lnTo>
                    <a:pt x="44" y="22"/>
                  </a:lnTo>
                  <a:lnTo>
                    <a:pt x="44" y="154"/>
                  </a:lnTo>
                  <a:lnTo>
                    <a:pt x="67" y="154"/>
                  </a:lnTo>
                  <a:lnTo>
                    <a:pt x="67" y="22"/>
                  </a:lnTo>
                  <a:lnTo>
                    <a:pt x="6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xmlns="" id="{EBA7B760-C9CC-4119-BE9E-1F211E9518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575" y="500063"/>
              <a:ext cx="176213" cy="244475"/>
            </a:xfrm>
            <a:custGeom>
              <a:avLst/>
              <a:gdLst>
                <a:gd name="T0" fmla="*/ 411 w 471"/>
                <a:gd name="T1" fmla="*/ 58 h 648"/>
                <a:gd name="T2" fmla="*/ 249 w 471"/>
                <a:gd name="T3" fmla="*/ 0 h 648"/>
                <a:gd name="T4" fmla="*/ 0 w 471"/>
                <a:gd name="T5" fmla="*/ 0 h 648"/>
                <a:gd name="T6" fmla="*/ 0 w 471"/>
                <a:gd name="T7" fmla="*/ 648 h 648"/>
                <a:gd name="T8" fmla="*/ 101 w 471"/>
                <a:gd name="T9" fmla="*/ 648 h 648"/>
                <a:gd name="T10" fmla="*/ 101 w 471"/>
                <a:gd name="T11" fmla="*/ 422 h 648"/>
                <a:gd name="T12" fmla="*/ 242 w 471"/>
                <a:gd name="T13" fmla="*/ 422 h 648"/>
                <a:gd name="T14" fmla="*/ 409 w 471"/>
                <a:gd name="T15" fmla="*/ 365 h 648"/>
                <a:gd name="T16" fmla="*/ 471 w 471"/>
                <a:gd name="T17" fmla="*/ 210 h 648"/>
                <a:gd name="T18" fmla="*/ 411 w 471"/>
                <a:gd name="T19" fmla="*/ 58 h 648"/>
                <a:gd name="T20" fmla="*/ 365 w 471"/>
                <a:gd name="T21" fmla="*/ 210 h 648"/>
                <a:gd name="T22" fmla="*/ 331 w 471"/>
                <a:gd name="T23" fmla="*/ 296 h 648"/>
                <a:gd name="T24" fmla="*/ 233 w 471"/>
                <a:gd name="T25" fmla="*/ 327 h 648"/>
                <a:gd name="T26" fmla="*/ 101 w 471"/>
                <a:gd name="T27" fmla="*/ 327 h 648"/>
                <a:gd name="T28" fmla="*/ 101 w 471"/>
                <a:gd name="T29" fmla="*/ 95 h 648"/>
                <a:gd name="T30" fmla="*/ 239 w 471"/>
                <a:gd name="T31" fmla="*/ 95 h 648"/>
                <a:gd name="T32" fmla="*/ 331 w 471"/>
                <a:gd name="T33" fmla="*/ 126 h 648"/>
                <a:gd name="T34" fmla="*/ 365 w 471"/>
                <a:gd name="T35" fmla="*/ 21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1" h="648">
                  <a:moveTo>
                    <a:pt x="411" y="58"/>
                  </a:moveTo>
                  <a:cubicBezTo>
                    <a:pt x="370" y="20"/>
                    <a:pt x="316" y="0"/>
                    <a:pt x="2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8"/>
                    <a:pt x="0" y="648"/>
                    <a:pt x="0" y="648"/>
                  </a:cubicBezTo>
                  <a:cubicBezTo>
                    <a:pt x="101" y="648"/>
                    <a:pt x="101" y="648"/>
                    <a:pt x="101" y="648"/>
                  </a:cubicBezTo>
                  <a:cubicBezTo>
                    <a:pt x="101" y="422"/>
                    <a:pt x="101" y="422"/>
                    <a:pt x="101" y="422"/>
                  </a:cubicBezTo>
                  <a:cubicBezTo>
                    <a:pt x="242" y="422"/>
                    <a:pt x="242" y="422"/>
                    <a:pt x="242" y="422"/>
                  </a:cubicBezTo>
                  <a:cubicBezTo>
                    <a:pt x="313" y="422"/>
                    <a:pt x="369" y="403"/>
                    <a:pt x="409" y="365"/>
                  </a:cubicBezTo>
                  <a:cubicBezTo>
                    <a:pt x="450" y="327"/>
                    <a:pt x="471" y="275"/>
                    <a:pt x="471" y="210"/>
                  </a:cubicBezTo>
                  <a:cubicBezTo>
                    <a:pt x="471" y="148"/>
                    <a:pt x="451" y="97"/>
                    <a:pt x="411" y="58"/>
                  </a:cubicBezTo>
                  <a:moveTo>
                    <a:pt x="365" y="210"/>
                  </a:moveTo>
                  <a:cubicBezTo>
                    <a:pt x="365" y="247"/>
                    <a:pt x="354" y="276"/>
                    <a:pt x="331" y="296"/>
                  </a:cubicBezTo>
                  <a:cubicBezTo>
                    <a:pt x="308" y="317"/>
                    <a:pt x="275" y="327"/>
                    <a:pt x="233" y="327"/>
                  </a:cubicBezTo>
                  <a:cubicBezTo>
                    <a:pt x="101" y="327"/>
                    <a:pt x="101" y="327"/>
                    <a:pt x="101" y="327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78" y="95"/>
                    <a:pt x="309" y="106"/>
                    <a:pt x="331" y="126"/>
                  </a:cubicBezTo>
                  <a:cubicBezTo>
                    <a:pt x="354" y="146"/>
                    <a:pt x="365" y="174"/>
                    <a:pt x="365" y="2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xmlns="" id="{C9D52E03-D7AD-4990-8226-88567044F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63" y="500063"/>
              <a:ext cx="182563" cy="244475"/>
            </a:xfrm>
            <a:custGeom>
              <a:avLst/>
              <a:gdLst>
                <a:gd name="T0" fmla="*/ 53 w 115"/>
                <a:gd name="T1" fmla="*/ 75 h 154"/>
                <a:gd name="T2" fmla="*/ 115 w 115"/>
                <a:gd name="T3" fmla="*/ 0 h 154"/>
                <a:gd name="T4" fmla="*/ 86 w 115"/>
                <a:gd name="T5" fmla="*/ 0 h 154"/>
                <a:gd name="T6" fmla="*/ 34 w 115"/>
                <a:gd name="T7" fmla="*/ 64 h 154"/>
                <a:gd name="T8" fmla="*/ 34 w 115"/>
                <a:gd name="T9" fmla="*/ 64 h 154"/>
                <a:gd name="T10" fmla="*/ 33 w 115"/>
                <a:gd name="T11" fmla="*/ 64 h 154"/>
                <a:gd name="T12" fmla="*/ 24 w 115"/>
                <a:gd name="T13" fmla="*/ 64 h 154"/>
                <a:gd name="T14" fmla="*/ 24 w 115"/>
                <a:gd name="T15" fmla="*/ 51 h 154"/>
                <a:gd name="T16" fmla="*/ 24 w 115"/>
                <a:gd name="T17" fmla="*/ 19 h 154"/>
                <a:gd name="T18" fmla="*/ 24 w 115"/>
                <a:gd name="T19" fmla="*/ 0 h 154"/>
                <a:gd name="T20" fmla="*/ 23 w 115"/>
                <a:gd name="T21" fmla="*/ 0 h 154"/>
                <a:gd name="T22" fmla="*/ 0 w 115"/>
                <a:gd name="T23" fmla="*/ 0 h 154"/>
                <a:gd name="T24" fmla="*/ 0 w 115"/>
                <a:gd name="T25" fmla="*/ 19 h 154"/>
                <a:gd name="T26" fmla="*/ 0 w 115"/>
                <a:gd name="T27" fmla="*/ 51 h 154"/>
                <a:gd name="T28" fmla="*/ 0 w 115"/>
                <a:gd name="T29" fmla="*/ 64 h 154"/>
                <a:gd name="T30" fmla="*/ 0 w 115"/>
                <a:gd name="T31" fmla="*/ 86 h 154"/>
                <a:gd name="T32" fmla="*/ 0 w 115"/>
                <a:gd name="T33" fmla="*/ 109 h 154"/>
                <a:gd name="T34" fmla="*/ 24 w 115"/>
                <a:gd name="T35" fmla="*/ 109 h 154"/>
                <a:gd name="T36" fmla="*/ 24 w 115"/>
                <a:gd name="T37" fmla="*/ 86 h 154"/>
                <a:gd name="T38" fmla="*/ 34 w 115"/>
                <a:gd name="T39" fmla="*/ 86 h 154"/>
                <a:gd name="T40" fmla="*/ 44 w 115"/>
                <a:gd name="T41" fmla="*/ 98 h 154"/>
                <a:gd name="T42" fmla="*/ 88 w 115"/>
                <a:gd name="T43" fmla="*/ 154 h 154"/>
                <a:gd name="T44" fmla="*/ 115 w 115"/>
                <a:gd name="T45" fmla="*/ 154 h 154"/>
                <a:gd name="T46" fmla="*/ 53 w 115"/>
                <a:gd name="T47" fmla="*/ 7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5" h="154">
                  <a:moveTo>
                    <a:pt x="53" y="75"/>
                  </a:moveTo>
                  <a:lnTo>
                    <a:pt x="115" y="0"/>
                  </a:lnTo>
                  <a:lnTo>
                    <a:pt x="86" y="0"/>
                  </a:lnTo>
                  <a:lnTo>
                    <a:pt x="34" y="64"/>
                  </a:lnTo>
                  <a:lnTo>
                    <a:pt x="34" y="64"/>
                  </a:lnTo>
                  <a:lnTo>
                    <a:pt x="33" y="64"/>
                  </a:lnTo>
                  <a:lnTo>
                    <a:pt x="24" y="64"/>
                  </a:lnTo>
                  <a:lnTo>
                    <a:pt x="24" y="51"/>
                  </a:lnTo>
                  <a:lnTo>
                    <a:pt x="24" y="19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0" y="51"/>
                  </a:lnTo>
                  <a:lnTo>
                    <a:pt x="0" y="64"/>
                  </a:lnTo>
                  <a:lnTo>
                    <a:pt x="0" y="86"/>
                  </a:lnTo>
                  <a:lnTo>
                    <a:pt x="0" y="109"/>
                  </a:lnTo>
                  <a:lnTo>
                    <a:pt x="24" y="109"/>
                  </a:lnTo>
                  <a:lnTo>
                    <a:pt x="24" y="86"/>
                  </a:lnTo>
                  <a:lnTo>
                    <a:pt x="34" y="86"/>
                  </a:lnTo>
                  <a:lnTo>
                    <a:pt x="44" y="98"/>
                  </a:lnTo>
                  <a:lnTo>
                    <a:pt x="88" y="154"/>
                  </a:lnTo>
                  <a:lnTo>
                    <a:pt x="115" y="154"/>
                  </a:lnTo>
                  <a:lnTo>
                    <a:pt x="53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xmlns="" id="{1D48C1F2-89B1-4202-8201-04D58C387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4613" y="496888"/>
              <a:ext cx="44450" cy="42863"/>
            </a:xfrm>
            <a:custGeom>
              <a:avLst/>
              <a:gdLst>
                <a:gd name="T0" fmla="*/ 73 w 119"/>
                <a:gd name="T1" fmla="*/ 4 h 114"/>
                <a:gd name="T2" fmla="*/ 30 w 119"/>
                <a:gd name="T3" fmla="*/ 9 h 114"/>
                <a:gd name="T4" fmla="*/ 4 w 119"/>
                <a:gd name="T5" fmla="*/ 43 h 114"/>
                <a:gd name="T6" fmla="*/ 9 w 119"/>
                <a:gd name="T7" fmla="*/ 85 h 114"/>
                <a:gd name="T8" fmla="*/ 43 w 119"/>
                <a:gd name="T9" fmla="*/ 112 h 114"/>
                <a:gd name="T10" fmla="*/ 57 w 119"/>
                <a:gd name="T11" fmla="*/ 114 h 114"/>
                <a:gd name="T12" fmla="*/ 111 w 119"/>
                <a:gd name="T13" fmla="*/ 73 h 114"/>
                <a:gd name="T14" fmla="*/ 73 w 119"/>
                <a:gd name="T15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114">
                  <a:moveTo>
                    <a:pt x="73" y="4"/>
                  </a:moveTo>
                  <a:cubicBezTo>
                    <a:pt x="59" y="0"/>
                    <a:pt x="44" y="2"/>
                    <a:pt x="30" y="9"/>
                  </a:cubicBezTo>
                  <a:cubicBezTo>
                    <a:pt x="17" y="17"/>
                    <a:pt x="8" y="29"/>
                    <a:pt x="4" y="43"/>
                  </a:cubicBezTo>
                  <a:cubicBezTo>
                    <a:pt x="0" y="57"/>
                    <a:pt x="1" y="72"/>
                    <a:pt x="9" y="85"/>
                  </a:cubicBezTo>
                  <a:cubicBezTo>
                    <a:pt x="16" y="98"/>
                    <a:pt x="28" y="107"/>
                    <a:pt x="43" y="112"/>
                  </a:cubicBezTo>
                  <a:cubicBezTo>
                    <a:pt x="48" y="113"/>
                    <a:pt x="52" y="114"/>
                    <a:pt x="57" y="114"/>
                  </a:cubicBezTo>
                  <a:cubicBezTo>
                    <a:pt x="81" y="114"/>
                    <a:pt x="104" y="97"/>
                    <a:pt x="111" y="73"/>
                  </a:cubicBezTo>
                  <a:cubicBezTo>
                    <a:pt x="119" y="44"/>
                    <a:pt x="102" y="12"/>
                    <a:pt x="73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xmlns="" id="{83419930-EB06-420C-9C85-6453A218E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288" y="703263"/>
              <a:ext cx="42863" cy="42863"/>
            </a:xfrm>
            <a:custGeom>
              <a:avLst/>
              <a:gdLst>
                <a:gd name="T0" fmla="*/ 74 w 115"/>
                <a:gd name="T1" fmla="*/ 4 h 114"/>
                <a:gd name="T2" fmla="*/ 31 w 115"/>
                <a:gd name="T3" fmla="*/ 9 h 114"/>
                <a:gd name="T4" fmla="*/ 4 w 115"/>
                <a:gd name="T5" fmla="*/ 43 h 114"/>
                <a:gd name="T6" fmla="*/ 9 w 115"/>
                <a:gd name="T7" fmla="*/ 85 h 114"/>
                <a:gd name="T8" fmla="*/ 43 w 115"/>
                <a:gd name="T9" fmla="*/ 112 h 114"/>
                <a:gd name="T10" fmla="*/ 58 w 115"/>
                <a:gd name="T11" fmla="*/ 114 h 114"/>
                <a:gd name="T12" fmla="*/ 111 w 115"/>
                <a:gd name="T13" fmla="*/ 74 h 114"/>
                <a:gd name="T14" fmla="*/ 106 w 115"/>
                <a:gd name="T15" fmla="*/ 31 h 114"/>
                <a:gd name="T16" fmla="*/ 74 w 115"/>
                <a:gd name="T17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14">
                  <a:moveTo>
                    <a:pt x="74" y="4"/>
                  </a:moveTo>
                  <a:cubicBezTo>
                    <a:pt x="59" y="0"/>
                    <a:pt x="44" y="2"/>
                    <a:pt x="31" y="9"/>
                  </a:cubicBezTo>
                  <a:cubicBezTo>
                    <a:pt x="18" y="17"/>
                    <a:pt x="8" y="29"/>
                    <a:pt x="4" y="43"/>
                  </a:cubicBezTo>
                  <a:cubicBezTo>
                    <a:pt x="0" y="57"/>
                    <a:pt x="2" y="72"/>
                    <a:pt x="9" y="85"/>
                  </a:cubicBezTo>
                  <a:cubicBezTo>
                    <a:pt x="17" y="98"/>
                    <a:pt x="29" y="108"/>
                    <a:pt x="43" y="112"/>
                  </a:cubicBezTo>
                  <a:cubicBezTo>
                    <a:pt x="48" y="113"/>
                    <a:pt x="53" y="114"/>
                    <a:pt x="58" y="114"/>
                  </a:cubicBezTo>
                  <a:cubicBezTo>
                    <a:pt x="82" y="114"/>
                    <a:pt x="105" y="98"/>
                    <a:pt x="111" y="74"/>
                  </a:cubicBezTo>
                  <a:cubicBezTo>
                    <a:pt x="115" y="59"/>
                    <a:pt x="114" y="44"/>
                    <a:pt x="106" y="31"/>
                  </a:cubicBezTo>
                  <a:cubicBezTo>
                    <a:pt x="99" y="18"/>
                    <a:pt x="88" y="8"/>
                    <a:pt x="74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3958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Open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187CF25C-82C5-4E39-9DBF-813F29A7D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2603"/>
          <a:stretch/>
        </p:blipFill>
        <p:spPr>
          <a:xfrm>
            <a:off x="5191984" y="0"/>
            <a:ext cx="7000015" cy="6858000"/>
          </a:xfrm>
          <a:prstGeom prst="rect">
            <a:avLst/>
          </a:prstGeom>
        </p:spPr>
      </p:pic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493776" y="1837478"/>
            <a:ext cx="1705898" cy="373170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buNone/>
              <a:defRPr>
                <a:solidFill>
                  <a:schemeClr val="tx1"/>
                </a:solidFill>
                <a:latin typeface="+mj-lt"/>
                <a:ea typeface="Work Sans" panose="00000500000000000000" pitchFamily="2" charset="0"/>
                <a:cs typeface="Work Sans" panose="00000500000000000000" pitchFamily="2" charset="0"/>
              </a:defRPr>
            </a:lvl1pPr>
          </a:lstStyle>
          <a:p>
            <a:pPr lvl="0"/>
            <a:r>
              <a:rPr lang="en-US"/>
              <a:t>Add Date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3776" y="4577566"/>
            <a:ext cx="5097324" cy="395756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E507BD00-5D13-4A3C-90DA-C226C07456C8}"/>
              </a:ext>
            </a:extLst>
          </p:cNvPr>
          <p:cNvSpPr/>
          <p:nvPr userDrawn="1"/>
        </p:nvSpPr>
        <p:spPr>
          <a:xfrm>
            <a:off x="4909930" y="2223652"/>
            <a:ext cx="2514600" cy="1592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493776" y="2397864"/>
            <a:ext cx="6996402" cy="1323439"/>
          </a:xfrm>
        </p:spPr>
        <p:txBody>
          <a:bodyPr/>
          <a:lstStyle>
            <a:lvl1pPr>
              <a:defRPr sz="4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79881018-9257-4330-ACBD-1BA79AA27977}"/>
              </a:ext>
            </a:extLst>
          </p:cNvPr>
          <p:cNvSpPr/>
          <p:nvPr userDrawn="1"/>
        </p:nvSpPr>
        <p:spPr>
          <a:xfrm>
            <a:off x="3793657" y="600"/>
            <a:ext cx="2514600" cy="993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D78D1809-26DB-4EAB-B9FE-A9F69EA3676B}"/>
              </a:ext>
            </a:extLst>
          </p:cNvPr>
          <p:cNvGrpSpPr/>
          <p:nvPr userDrawn="1"/>
        </p:nvGrpSpPr>
        <p:grpSpPr>
          <a:xfrm>
            <a:off x="493776" y="4255715"/>
            <a:ext cx="612430" cy="125486"/>
            <a:chOff x="575859" y="4778289"/>
            <a:chExt cx="887181" cy="181782"/>
          </a:xfrm>
          <a:solidFill>
            <a:schemeClr val="accent4"/>
          </a:solidFill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04E08BE1-618C-49D8-B7EF-C3C543F809DA}"/>
                </a:ext>
              </a:extLst>
            </p:cNvPr>
            <p:cNvSpPr/>
            <p:nvPr/>
          </p:nvSpPr>
          <p:spPr>
            <a:xfrm>
              <a:off x="575859" y="4778289"/>
              <a:ext cx="181782" cy="18178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3A3BF6B8-D820-4EF1-9D81-6550D585FB39}"/>
                </a:ext>
              </a:extLst>
            </p:cNvPr>
            <p:cNvSpPr/>
            <p:nvPr/>
          </p:nvSpPr>
          <p:spPr>
            <a:xfrm>
              <a:off x="845820" y="4788492"/>
              <a:ext cx="617220" cy="1613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4A045D3C-8236-4AEA-9D24-B742D74089AF}"/>
              </a:ext>
            </a:extLst>
          </p:cNvPr>
          <p:cNvGrpSpPr/>
          <p:nvPr userDrawn="1"/>
        </p:nvGrpSpPr>
        <p:grpSpPr>
          <a:xfrm>
            <a:off x="493776" y="668337"/>
            <a:ext cx="1833583" cy="527240"/>
            <a:chOff x="522288" y="496888"/>
            <a:chExt cx="866775" cy="249238"/>
          </a:xfrm>
          <a:solidFill>
            <a:schemeClr val="tx1"/>
          </a:solidFill>
        </p:grpSpPr>
        <p:sp>
          <p:nvSpPr>
            <p:cNvPr id="24" name="Rectangle 5">
              <a:extLst>
                <a:ext uri="{FF2B5EF4-FFF2-40B4-BE49-F238E27FC236}">
                  <a16:creationId xmlns:a16="http://schemas.microsoft.com/office/drawing/2014/main" xmlns="" id="{79A4EA13-CF31-48DE-96E1-28BADD2F2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100" y="500063"/>
              <a:ext cx="38100" cy="2444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xmlns="" id="{D5A1E693-B34D-4A8B-9209-B9B03E4A17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500063"/>
              <a:ext cx="106363" cy="244475"/>
            </a:xfrm>
            <a:custGeom>
              <a:avLst/>
              <a:gdLst>
                <a:gd name="T0" fmla="*/ 0 w 67"/>
                <a:gd name="T1" fmla="*/ 0 h 154"/>
                <a:gd name="T2" fmla="*/ 0 w 67"/>
                <a:gd name="T3" fmla="*/ 22 h 154"/>
                <a:gd name="T4" fmla="*/ 44 w 67"/>
                <a:gd name="T5" fmla="*/ 22 h 154"/>
                <a:gd name="T6" fmla="*/ 44 w 67"/>
                <a:gd name="T7" fmla="*/ 154 h 154"/>
                <a:gd name="T8" fmla="*/ 67 w 67"/>
                <a:gd name="T9" fmla="*/ 154 h 154"/>
                <a:gd name="T10" fmla="*/ 67 w 67"/>
                <a:gd name="T11" fmla="*/ 22 h 154"/>
                <a:gd name="T12" fmla="*/ 67 w 67"/>
                <a:gd name="T13" fmla="*/ 0 h 154"/>
                <a:gd name="T14" fmla="*/ 0 w 67"/>
                <a:gd name="T15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154">
                  <a:moveTo>
                    <a:pt x="0" y="0"/>
                  </a:moveTo>
                  <a:lnTo>
                    <a:pt x="0" y="22"/>
                  </a:lnTo>
                  <a:lnTo>
                    <a:pt x="44" y="22"/>
                  </a:lnTo>
                  <a:lnTo>
                    <a:pt x="44" y="154"/>
                  </a:lnTo>
                  <a:lnTo>
                    <a:pt x="67" y="154"/>
                  </a:lnTo>
                  <a:lnTo>
                    <a:pt x="67" y="22"/>
                  </a:lnTo>
                  <a:lnTo>
                    <a:pt x="6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xmlns="" id="{6B23526B-DCF2-4446-A8DF-97A4358555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575" y="500063"/>
              <a:ext cx="176213" cy="244475"/>
            </a:xfrm>
            <a:custGeom>
              <a:avLst/>
              <a:gdLst>
                <a:gd name="T0" fmla="*/ 411 w 471"/>
                <a:gd name="T1" fmla="*/ 58 h 648"/>
                <a:gd name="T2" fmla="*/ 249 w 471"/>
                <a:gd name="T3" fmla="*/ 0 h 648"/>
                <a:gd name="T4" fmla="*/ 0 w 471"/>
                <a:gd name="T5" fmla="*/ 0 h 648"/>
                <a:gd name="T6" fmla="*/ 0 w 471"/>
                <a:gd name="T7" fmla="*/ 648 h 648"/>
                <a:gd name="T8" fmla="*/ 101 w 471"/>
                <a:gd name="T9" fmla="*/ 648 h 648"/>
                <a:gd name="T10" fmla="*/ 101 w 471"/>
                <a:gd name="T11" fmla="*/ 422 h 648"/>
                <a:gd name="T12" fmla="*/ 242 w 471"/>
                <a:gd name="T13" fmla="*/ 422 h 648"/>
                <a:gd name="T14" fmla="*/ 409 w 471"/>
                <a:gd name="T15" fmla="*/ 365 h 648"/>
                <a:gd name="T16" fmla="*/ 471 w 471"/>
                <a:gd name="T17" fmla="*/ 210 h 648"/>
                <a:gd name="T18" fmla="*/ 411 w 471"/>
                <a:gd name="T19" fmla="*/ 58 h 648"/>
                <a:gd name="T20" fmla="*/ 365 w 471"/>
                <a:gd name="T21" fmla="*/ 210 h 648"/>
                <a:gd name="T22" fmla="*/ 331 w 471"/>
                <a:gd name="T23" fmla="*/ 296 h 648"/>
                <a:gd name="T24" fmla="*/ 233 w 471"/>
                <a:gd name="T25" fmla="*/ 327 h 648"/>
                <a:gd name="T26" fmla="*/ 101 w 471"/>
                <a:gd name="T27" fmla="*/ 327 h 648"/>
                <a:gd name="T28" fmla="*/ 101 w 471"/>
                <a:gd name="T29" fmla="*/ 95 h 648"/>
                <a:gd name="T30" fmla="*/ 239 w 471"/>
                <a:gd name="T31" fmla="*/ 95 h 648"/>
                <a:gd name="T32" fmla="*/ 331 w 471"/>
                <a:gd name="T33" fmla="*/ 126 h 648"/>
                <a:gd name="T34" fmla="*/ 365 w 471"/>
                <a:gd name="T35" fmla="*/ 21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1" h="648">
                  <a:moveTo>
                    <a:pt x="411" y="58"/>
                  </a:moveTo>
                  <a:cubicBezTo>
                    <a:pt x="370" y="20"/>
                    <a:pt x="316" y="0"/>
                    <a:pt x="2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8"/>
                    <a:pt x="0" y="648"/>
                    <a:pt x="0" y="648"/>
                  </a:cubicBezTo>
                  <a:cubicBezTo>
                    <a:pt x="101" y="648"/>
                    <a:pt x="101" y="648"/>
                    <a:pt x="101" y="648"/>
                  </a:cubicBezTo>
                  <a:cubicBezTo>
                    <a:pt x="101" y="422"/>
                    <a:pt x="101" y="422"/>
                    <a:pt x="101" y="422"/>
                  </a:cubicBezTo>
                  <a:cubicBezTo>
                    <a:pt x="242" y="422"/>
                    <a:pt x="242" y="422"/>
                    <a:pt x="242" y="422"/>
                  </a:cubicBezTo>
                  <a:cubicBezTo>
                    <a:pt x="313" y="422"/>
                    <a:pt x="369" y="403"/>
                    <a:pt x="409" y="365"/>
                  </a:cubicBezTo>
                  <a:cubicBezTo>
                    <a:pt x="450" y="327"/>
                    <a:pt x="471" y="275"/>
                    <a:pt x="471" y="210"/>
                  </a:cubicBezTo>
                  <a:cubicBezTo>
                    <a:pt x="471" y="148"/>
                    <a:pt x="451" y="97"/>
                    <a:pt x="411" y="58"/>
                  </a:cubicBezTo>
                  <a:moveTo>
                    <a:pt x="365" y="210"/>
                  </a:moveTo>
                  <a:cubicBezTo>
                    <a:pt x="365" y="247"/>
                    <a:pt x="354" y="276"/>
                    <a:pt x="331" y="296"/>
                  </a:cubicBezTo>
                  <a:cubicBezTo>
                    <a:pt x="308" y="317"/>
                    <a:pt x="275" y="327"/>
                    <a:pt x="233" y="327"/>
                  </a:cubicBezTo>
                  <a:cubicBezTo>
                    <a:pt x="101" y="327"/>
                    <a:pt x="101" y="327"/>
                    <a:pt x="101" y="327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78" y="95"/>
                    <a:pt x="309" y="106"/>
                    <a:pt x="331" y="126"/>
                  </a:cubicBezTo>
                  <a:cubicBezTo>
                    <a:pt x="354" y="146"/>
                    <a:pt x="365" y="174"/>
                    <a:pt x="365" y="2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xmlns="" id="{55C3E40B-FD7B-49C5-A50A-33AFAB8ED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63" y="500063"/>
              <a:ext cx="182563" cy="244475"/>
            </a:xfrm>
            <a:custGeom>
              <a:avLst/>
              <a:gdLst>
                <a:gd name="T0" fmla="*/ 53 w 115"/>
                <a:gd name="T1" fmla="*/ 75 h 154"/>
                <a:gd name="T2" fmla="*/ 115 w 115"/>
                <a:gd name="T3" fmla="*/ 0 h 154"/>
                <a:gd name="T4" fmla="*/ 86 w 115"/>
                <a:gd name="T5" fmla="*/ 0 h 154"/>
                <a:gd name="T6" fmla="*/ 34 w 115"/>
                <a:gd name="T7" fmla="*/ 64 h 154"/>
                <a:gd name="T8" fmla="*/ 34 w 115"/>
                <a:gd name="T9" fmla="*/ 64 h 154"/>
                <a:gd name="T10" fmla="*/ 33 w 115"/>
                <a:gd name="T11" fmla="*/ 64 h 154"/>
                <a:gd name="T12" fmla="*/ 24 w 115"/>
                <a:gd name="T13" fmla="*/ 64 h 154"/>
                <a:gd name="T14" fmla="*/ 24 w 115"/>
                <a:gd name="T15" fmla="*/ 51 h 154"/>
                <a:gd name="T16" fmla="*/ 24 w 115"/>
                <a:gd name="T17" fmla="*/ 19 h 154"/>
                <a:gd name="T18" fmla="*/ 24 w 115"/>
                <a:gd name="T19" fmla="*/ 0 h 154"/>
                <a:gd name="T20" fmla="*/ 23 w 115"/>
                <a:gd name="T21" fmla="*/ 0 h 154"/>
                <a:gd name="T22" fmla="*/ 0 w 115"/>
                <a:gd name="T23" fmla="*/ 0 h 154"/>
                <a:gd name="T24" fmla="*/ 0 w 115"/>
                <a:gd name="T25" fmla="*/ 19 h 154"/>
                <a:gd name="T26" fmla="*/ 0 w 115"/>
                <a:gd name="T27" fmla="*/ 51 h 154"/>
                <a:gd name="T28" fmla="*/ 0 w 115"/>
                <a:gd name="T29" fmla="*/ 64 h 154"/>
                <a:gd name="T30" fmla="*/ 0 w 115"/>
                <a:gd name="T31" fmla="*/ 86 h 154"/>
                <a:gd name="T32" fmla="*/ 0 w 115"/>
                <a:gd name="T33" fmla="*/ 109 h 154"/>
                <a:gd name="T34" fmla="*/ 24 w 115"/>
                <a:gd name="T35" fmla="*/ 109 h 154"/>
                <a:gd name="T36" fmla="*/ 24 w 115"/>
                <a:gd name="T37" fmla="*/ 86 h 154"/>
                <a:gd name="T38" fmla="*/ 34 w 115"/>
                <a:gd name="T39" fmla="*/ 86 h 154"/>
                <a:gd name="T40" fmla="*/ 44 w 115"/>
                <a:gd name="T41" fmla="*/ 98 h 154"/>
                <a:gd name="T42" fmla="*/ 88 w 115"/>
                <a:gd name="T43" fmla="*/ 154 h 154"/>
                <a:gd name="T44" fmla="*/ 115 w 115"/>
                <a:gd name="T45" fmla="*/ 154 h 154"/>
                <a:gd name="T46" fmla="*/ 53 w 115"/>
                <a:gd name="T47" fmla="*/ 7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5" h="154">
                  <a:moveTo>
                    <a:pt x="53" y="75"/>
                  </a:moveTo>
                  <a:lnTo>
                    <a:pt x="115" y="0"/>
                  </a:lnTo>
                  <a:lnTo>
                    <a:pt x="86" y="0"/>
                  </a:lnTo>
                  <a:lnTo>
                    <a:pt x="34" y="64"/>
                  </a:lnTo>
                  <a:lnTo>
                    <a:pt x="34" y="64"/>
                  </a:lnTo>
                  <a:lnTo>
                    <a:pt x="33" y="64"/>
                  </a:lnTo>
                  <a:lnTo>
                    <a:pt x="24" y="64"/>
                  </a:lnTo>
                  <a:lnTo>
                    <a:pt x="24" y="51"/>
                  </a:lnTo>
                  <a:lnTo>
                    <a:pt x="24" y="19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0" y="51"/>
                  </a:lnTo>
                  <a:lnTo>
                    <a:pt x="0" y="64"/>
                  </a:lnTo>
                  <a:lnTo>
                    <a:pt x="0" y="86"/>
                  </a:lnTo>
                  <a:lnTo>
                    <a:pt x="0" y="109"/>
                  </a:lnTo>
                  <a:lnTo>
                    <a:pt x="24" y="109"/>
                  </a:lnTo>
                  <a:lnTo>
                    <a:pt x="24" y="86"/>
                  </a:lnTo>
                  <a:lnTo>
                    <a:pt x="34" y="86"/>
                  </a:lnTo>
                  <a:lnTo>
                    <a:pt x="44" y="98"/>
                  </a:lnTo>
                  <a:lnTo>
                    <a:pt x="88" y="154"/>
                  </a:lnTo>
                  <a:lnTo>
                    <a:pt x="115" y="154"/>
                  </a:lnTo>
                  <a:lnTo>
                    <a:pt x="53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xmlns="" id="{20ABD8C8-DA77-4033-9AF1-7EBB5B37E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4613" y="496888"/>
              <a:ext cx="44450" cy="42863"/>
            </a:xfrm>
            <a:custGeom>
              <a:avLst/>
              <a:gdLst>
                <a:gd name="T0" fmla="*/ 73 w 119"/>
                <a:gd name="T1" fmla="*/ 4 h 114"/>
                <a:gd name="T2" fmla="*/ 30 w 119"/>
                <a:gd name="T3" fmla="*/ 9 h 114"/>
                <a:gd name="T4" fmla="*/ 4 w 119"/>
                <a:gd name="T5" fmla="*/ 43 h 114"/>
                <a:gd name="T6" fmla="*/ 9 w 119"/>
                <a:gd name="T7" fmla="*/ 85 h 114"/>
                <a:gd name="T8" fmla="*/ 43 w 119"/>
                <a:gd name="T9" fmla="*/ 112 h 114"/>
                <a:gd name="T10" fmla="*/ 57 w 119"/>
                <a:gd name="T11" fmla="*/ 114 h 114"/>
                <a:gd name="T12" fmla="*/ 111 w 119"/>
                <a:gd name="T13" fmla="*/ 73 h 114"/>
                <a:gd name="T14" fmla="*/ 73 w 119"/>
                <a:gd name="T15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114">
                  <a:moveTo>
                    <a:pt x="73" y="4"/>
                  </a:moveTo>
                  <a:cubicBezTo>
                    <a:pt x="59" y="0"/>
                    <a:pt x="44" y="2"/>
                    <a:pt x="30" y="9"/>
                  </a:cubicBezTo>
                  <a:cubicBezTo>
                    <a:pt x="17" y="17"/>
                    <a:pt x="8" y="29"/>
                    <a:pt x="4" y="43"/>
                  </a:cubicBezTo>
                  <a:cubicBezTo>
                    <a:pt x="0" y="57"/>
                    <a:pt x="1" y="72"/>
                    <a:pt x="9" y="85"/>
                  </a:cubicBezTo>
                  <a:cubicBezTo>
                    <a:pt x="16" y="98"/>
                    <a:pt x="28" y="107"/>
                    <a:pt x="43" y="112"/>
                  </a:cubicBezTo>
                  <a:cubicBezTo>
                    <a:pt x="48" y="113"/>
                    <a:pt x="52" y="114"/>
                    <a:pt x="57" y="114"/>
                  </a:cubicBezTo>
                  <a:cubicBezTo>
                    <a:pt x="81" y="114"/>
                    <a:pt x="104" y="97"/>
                    <a:pt x="111" y="73"/>
                  </a:cubicBezTo>
                  <a:cubicBezTo>
                    <a:pt x="119" y="44"/>
                    <a:pt x="102" y="12"/>
                    <a:pt x="73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xmlns="" id="{87159288-A5ED-4305-8773-CBBE6AB133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288" y="703263"/>
              <a:ext cx="42863" cy="42863"/>
            </a:xfrm>
            <a:custGeom>
              <a:avLst/>
              <a:gdLst>
                <a:gd name="T0" fmla="*/ 74 w 115"/>
                <a:gd name="T1" fmla="*/ 4 h 114"/>
                <a:gd name="T2" fmla="*/ 31 w 115"/>
                <a:gd name="T3" fmla="*/ 9 h 114"/>
                <a:gd name="T4" fmla="*/ 4 w 115"/>
                <a:gd name="T5" fmla="*/ 43 h 114"/>
                <a:gd name="T6" fmla="*/ 9 w 115"/>
                <a:gd name="T7" fmla="*/ 85 h 114"/>
                <a:gd name="T8" fmla="*/ 43 w 115"/>
                <a:gd name="T9" fmla="*/ 112 h 114"/>
                <a:gd name="T10" fmla="*/ 58 w 115"/>
                <a:gd name="T11" fmla="*/ 114 h 114"/>
                <a:gd name="T12" fmla="*/ 111 w 115"/>
                <a:gd name="T13" fmla="*/ 74 h 114"/>
                <a:gd name="T14" fmla="*/ 106 w 115"/>
                <a:gd name="T15" fmla="*/ 31 h 114"/>
                <a:gd name="T16" fmla="*/ 74 w 115"/>
                <a:gd name="T17" fmla="*/ 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14">
                  <a:moveTo>
                    <a:pt x="74" y="4"/>
                  </a:moveTo>
                  <a:cubicBezTo>
                    <a:pt x="59" y="0"/>
                    <a:pt x="44" y="2"/>
                    <a:pt x="31" y="9"/>
                  </a:cubicBezTo>
                  <a:cubicBezTo>
                    <a:pt x="18" y="17"/>
                    <a:pt x="8" y="29"/>
                    <a:pt x="4" y="43"/>
                  </a:cubicBezTo>
                  <a:cubicBezTo>
                    <a:pt x="0" y="57"/>
                    <a:pt x="2" y="72"/>
                    <a:pt x="9" y="85"/>
                  </a:cubicBezTo>
                  <a:cubicBezTo>
                    <a:pt x="17" y="98"/>
                    <a:pt x="29" y="108"/>
                    <a:pt x="43" y="112"/>
                  </a:cubicBezTo>
                  <a:cubicBezTo>
                    <a:pt x="48" y="113"/>
                    <a:pt x="53" y="114"/>
                    <a:pt x="58" y="114"/>
                  </a:cubicBezTo>
                  <a:cubicBezTo>
                    <a:pt x="82" y="114"/>
                    <a:pt x="105" y="98"/>
                    <a:pt x="111" y="74"/>
                  </a:cubicBezTo>
                  <a:cubicBezTo>
                    <a:pt x="115" y="59"/>
                    <a:pt x="114" y="44"/>
                    <a:pt x="106" y="31"/>
                  </a:cubicBezTo>
                  <a:cubicBezTo>
                    <a:pt x="99" y="18"/>
                    <a:pt x="88" y="8"/>
                    <a:pt x="74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54191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whit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B331D50D-30CF-4EDE-AAD6-F27CA1FDE9C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EB0A0A3-CCB9-4814-8DA4-4E01BFFEE1EE}" type="datetime1">
              <a:rPr lang="en-US" smtClean="0"/>
              <a:t>8/14/2019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1B98D741-86A0-4952-A3ED-78E843F23C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C8A9C1A8-0BFC-4236-A720-3456710C7F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502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whit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_whit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solidFill>
                  <a:srgbClr val="FFFFFF"/>
                </a:solidFill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xmlns="" id="{9B32AF60-FE79-46A0-BC71-D44F0EA48E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4B7A8E6-1C63-44B4-8066-296397417615}" type="datetime1">
              <a:rPr lang="en-US" smtClean="0"/>
              <a:t>8/14/2019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B29E755B-56DD-462B-ABE5-CF5CC16BEF0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48BE4BA5-BC2D-41C2-86C7-5365F2F9A58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56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background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59" y="515462"/>
            <a:ext cx="11117083" cy="800219"/>
          </a:xfrm>
        </p:spPr>
        <p:txBody>
          <a:bodyPr/>
          <a:lstStyle>
            <a:lvl1pPr>
              <a:defRPr sz="46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13C7AD3A-599B-4013-9C13-39954DC1600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DFD16AD-2410-44D5-9322-EF6E83F69F3E}" type="datetime1">
              <a:rPr lang="en-US" smtClean="0"/>
              <a:t>8/14/2019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DC8C8EB2-9FA7-41E0-9ED8-5393479C4C2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0BEF155E-4AF5-46F2-9B1D-1AA8A278117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519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ottom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big_bottom"/>
          <p:cNvSpPr>
            <a:spLocks noGrp="1"/>
          </p:cNvSpPr>
          <p:nvPr>
            <p:ph type="title"/>
          </p:nvPr>
        </p:nvSpPr>
        <p:spPr>
          <a:xfrm>
            <a:off x="537459" y="4376267"/>
            <a:ext cx="11117083" cy="800219"/>
          </a:xfrm>
        </p:spPr>
        <p:txBody>
          <a:bodyPr/>
          <a:lstStyle>
            <a:lvl1pPr>
              <a:defRPr sz="46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E0820E8D-C14D-4C0B-BD6B-8F88D7BAA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7153D2F-9CFD-44D8-8D62-108FB17617AD}" type="datetime1">
              <a:rPr lang="en-US" smtClean="0"/>
              <a:t>8/14/2019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374A7328-CA38-4B1B-B573-1B0774D3AC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ADFC39A8-2928-4641-814D-B19F9B6E95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2242484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1F97BB7-0400-4F5F-B75B-E08643B21107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6B6E588-E997-468A-B060-4C27BC65183A}" type="datetime1">
              <a:rPr lang="en-US" smtClean="0"/>
              <a:t>8/14/2019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2FEF71E9-F7CE-4E64-AEEB-C5CAA1C4C9C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3F06FA90-FF74-470B-B12B-CCFE0A47C26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239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85678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iddle with 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2995024"/>
            <a:ext cx="11117083" cy="800219"/>
          </a:xfrm>
        </p:spPr>
        <p:txBody>
          <a:bodyPr anchor="ctr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6FF18A5-09F4-47C1-A4BD-EC66B9E1685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406F3BD-DB67-4684-9CAE-0B464D5382AD}" type="datetime1">
              <a:rPr lang="en-US" smtClean="0"/>
              <a:t>8/14/2019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2BEBA99D-F27E-46D4-86A6-1803583B424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78AA439-BB0B-4BC6-A160-9D3AE0EBCD9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99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1188800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887D3ED-8D67-4329-961D-BAFB628883A4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BD52994-168F-4B18-B4BC-AD2D6A4B491A}" type="datetime1">
              <a:rPr lang="en-US" smtClean="0"/>
              <a:t>8/14/2019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C8796849-6AD9-46A1-9917-550D61FDBEE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889D0C9D-FFF7-4329-BDB4-01B62B2341A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34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enter with background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1843561"/>
            <a:ext cx="11117083" cy="800219"/>
          </a:xfrm>
        </p:spPr>
        <p:txBody>
          <a:bodyPr anchor="t" anchorCtr="0"/>
          <a:lstStyle>
            <a:lvl1pPr algn="ctr">
              <a:lnSpc>
                <a:spcPct val="100000"/>
              </a:lnSpc>
              <a:defRPr sz="4600" b="0" spc="0" baseline="0">
                <a:solidFill>
                  <a:srgbClr val="FFFFFF"/>
                </a:solidFill>
                <a:latin typeface="+mj-lt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AE65079B-A7F3-4458-8D93-E8D810E9878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82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59" y="3001960"/>
            <a:ext cx="11117083" cy="1892826"/>
          </a:xfrm>
        </p:spPr>
        <p:txBody>
          <a:bodyPr anchor="t" anchorCtr="0"/>
          <a:lstStyle>
            <a:lvl1pPr algn="ctr">
              <a:lnSpc>
                <a:spcPct val="90000"/>
              </a:lnSpc>
              <a:defRPr sz="6500" b="0" spc="0" baseline="0">
                <a:solidFill>
                  <a:srgbClr val="FFFFFF"/>
                </a:solidFill>
                <a:latin typeface="Work Sans Medium" panose="020B0706030804020204" pitchFamily="34" charset="0"/>
                <a:ea typeface="Work Sans Medium" panose="020B0706030804020204" pitchFamily="34" charset="0"/>
                <a:cs typeface="Work Sans Medium" panose="020B07060308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E3201FB-FE53-4F0B-8FDF-C2DEEA8F96B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2DF8EC9-7BA4-4362-A2AD-9ECE08B7FE11}" type="datetime1">
              <a:rPr lang="en-US" smtClean="0"/>
              <a:t>8/14/2019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7420328C-B50E-4E5B-A023-F1DFCF9F6B1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8CCC5429-3FEC-4B5F-A188-C895E743664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74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04751" y="2817264"/>
            <a:ext cx="5245824" cy="1476440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43D586E-F233-48FE-A780-BB4D0BED11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6896" y="4383088"/>
            <a:ext cx="5243679" cy="367816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4BDFC6F-3286-4A3D-A782-EF139340A1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51" y="464694"/>
            <a:ext cx="1727322" cy="49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364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backgroun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426425"/>
            <a:ext cx="5245824" cy="597306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351224" y="0"/>
            <a:ext cx="584077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1" y="1023731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392041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84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5B896ED2-8998-45EC-B37F-E645AEBA4D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0000" y="2454275"/>
            <a:ext cx="5238750" cy="2236788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200" kern="1200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95674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&amp; half backgroun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2991678"/>
            <a:ext cx="12192000" cy="3866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E988EB7-C821-4EEA-B8AF-13B106E73F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419" y="436119"/>
            <a:ext cx="1727322" cy="497469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5B896ED2-8998-45EC-B37F-E645AEBA4D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7259" y="341736"/>
            <a:ext cx="8638209" cy="122346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667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kern="1200" spc="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IN" sz="3200" kern="1200" spc="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23625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51223" y="0"/>
            <a:ext cx="5840777" cy="6858000"/>
          </a:xfrm>
          <a:prstGeom prst="rect">
            <a:avLst/>
          </a:prstGeom>
          <a:solidFill>
            <a:schemeClr val="bg2"/>
          </a:solidFill>
          <a:ln w="0">
            <a:solidFill>
              <a:schemeClr val="bg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537460" y="505937"/>
            <a:ext cx="5245824" cy="600164"/>
          </a:xfrm>
        </p:spPr>
        <p:txBody>
          <a:bodyPr>
            <a:norm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1" y="925200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161F96C5-3350-41E7-9935-541D8E55CBF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33745DC-A92C-4A0F-B3FD-C0F6CF788EE0}" type="datetime1">
              <a:rPr lang="en-US" smtClean="0"/>
              <a:t>8/14/2019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DE194D9-0741-4E27-B3E3-BCC4A9F59B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xmlns="" id="{D6849D2A-A30B-4356-922F-72CA51FACC6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3053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63600" y="1673955"/>
            <a:ext cx="4978400" cy="436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572956" y="1673955"/>
            <a:ext cx="4978400" cy="436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14DD618-DA0C-4B98-A734-B2100C4DE3F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5907078C-F32E-4ECB-B169-B11CE0F45842}" type="datetime1">
              <a:rPr lang="en-US" smtClean="0"/>
              <a:t>8/14/2019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91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FBB9A967-9DD9-4DD6-A720-46986134B14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B0E654D-2240-4341-81DD-73958672DBB4}" type="datetime1">
              <a:rPr lang="en-US" smtClean="0"/>
              <a:t>8/14/2019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744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p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397000" y="1485900"/>
            <a:ext cx="6299200" cy="38290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87499" y="1803388"/>
            <a:ext cx="5922963" cy="33353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651353" y="1585913"/>
            <a:ext cx="3038476" cy="18383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7743600" y="1738313"/>
            <a:ext cx="2858400" cy="1595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7651353" y="3381376"/>
            <a:ext cx="3038476" cy="18383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7743600" y="3533776"/>
            <a:ext cx="2858400" cy="15954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xmlns="" id="{95B1FEBC-DBE4-46E4-85A5-7821E881193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B7498B25-32CE-4509-85BD-20E773D7796A}" type="datetime1">
              <a:rPr lang="en-US" smtClean="0"/>
              <a:t>8/14/2019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7187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6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3708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8212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096000" y="1678733"/>
            <a:ext cx="2725200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5889A59-B598-4605-94C7-790118509E9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02CCC8A0-FB94-419F-B453-3518575B4D33}" type="datetime1">
              <a:rPr lang="en-US" smtClean="0"/>
              <a:t>8/14/2019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8631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59631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715543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71455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427368" y="1683496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59631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3715543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6571455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9427368" y="4060424"/>
            <a:ext cx="2128838" cy="13073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21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D2649D5E-F6D0-4AA0-9127-CE8B8D683178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0E041046-454C-4C55-88A2-B96D334CFACF}" type="datetime1">
              <a:rPr lang="en-US" smtClean="0"/>
              <a:t>8/14/2019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5474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5614988" y="1671637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2762727" y="2785586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477726" y="2785586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792575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0159662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1075194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442281" y="4393962"/>
            <a:ext cx="952500" cy="952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3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C36DA9F-7CE5-43B5-8F53-462D33E0516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63034C41-2792-400F-AFB6-C4700EF5989D}" type="datetime1">
              <a:rPr lang="en-US" smtClean="0"/>
              <a:t>8/14/2019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0157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5600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4454268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8262936" y="1678732"/>
            <a:ext cx="3283462" cy="24995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endParaRPr lang="en-US"/>
          </a:p>
        </p:txBody>
      </p:sp>
      <p:sp>
        <p:nvSpPr>
          <p:cNvPr id="9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8FAFC74-5FD3-4865-8C40-97BD719CA799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7EDC609-7CDE-4442-BFAF-F1FC3806566D}" type="datetime1">
              <a:rPr lang="en-US" smtClean="0"/>
              <a:t>8/14/2019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626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36EF514-C482-4232-A3C4-2A64B27FDA7D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CAB8B46-D6E8-4C63-8CCC-B18863FF8C47}" type="datetime1">
              <a:rPr lang="en-US" smtClean="0"/>
              <a:t>8/14/2019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3012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FF54AED-ADE0-4FD9-A927-39235D41254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A53B7BF-463C-4115-B51B-0FDA8C66D59A}" type="datetime1">
              <a:rPr lang="en-US" smtClean="0"/>
              <a:t>8/14/2019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5189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33413" y="1679972"/>
            <a:ext cx="2147365" cy="2771775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849563" y="1679972"/>
            <a:ext cx="2122487" cy="135532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849563" y="3096419"/>
            <a:ext cx="2122487" cy="1355328"/>
          </a:xfrm>
          <a:prstGeom prst="rect">
            <a:avLst/>
          </a:prstGeom>
          <a:solidFill>
            <a:schemeClr val="accent1"/>
          </a:solidFill>
          <a:ln w="0">
            <a:solidFill>
              <a:schemeClr val="accent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040835" y="1679972"/>
            <a:ext cx="2109265" cy="2771775"/>
          </a:xfrm>
          <a:prstGeom prst="rect">
            <a:avLst/>
          </a:prstGeom>
          <a:solidFill>
            <a:schemeClr val="accent2"/>
          </a:solidFill>
          <a:ln w="0">
            <a:solidFill>
              <a:schemeClr val="accent2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7218885" y="1679972"/>
            <a:ext cx="2122487" cy="135532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218885" y="3096419"/>
            <a:ext cx="2122487" cy="1355328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9412280" y="1679972"/>
            <a:ext cx="2147365" cy="2771775"/>
          </a:xfrm>
          <a:prstGeom prst="rect">
            <a:avLst/>
          </a:prstGeom>
          <a:solidFill>
            <a:schemeClr val="accent3"/>
          </a:solidFill>
          <a:ln w="0">
            <a:solidFill>
              <a:schemeClr val="accent3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8"/>
          </p:nvPr>
        </p:nvSpPr>
        <p:spPr>
          <a:xfrm>
            <a:off x="633413" y="4514865"/>
            <a:ext cx="5430837" cy="1521985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6128808" y="4514865"/>
            <a:ext cx="5430837" cy="1521985"/>
          </a:xfrm>
          <a:prstGeom prst="rect">
            <a:avLst/>
          </a:prstGeom>
          <a:solidFill>
            <a:schemeClr val="accent4"/>
          </a:solidFill>
          <a:ln w="0">
            <a:solidFill>
              <a:schemeClr val="accent4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5" name="Subtitle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2BEC102-29F4-44F4-9717-4F55C36451D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4AC95F3A-685B-4F3B-A8C2-83185F1A43F8}" type="datetime1">
              <a:rPr lang="en-US" smtClean="0"/>
              <a:t>8/14/2019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000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&amp;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42516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8" name="Title_center_white"/>
          <p:cNvSpPr>
            <a:spLocks noGrp="1"/>
          </p:cNvSpPr>
          <p:nvPr>
            <p:ph type="title"/>
          </p:nvPr>
        </p:nvSpPr>
        <p:spPr>
          <a:xfrm>
            <a:off x="537459" y="1393077"/>
            <a:ext cx="11117083" cy="854080"/>
          </a:xfrm>
        </p:spPr>
        <p:txBody>
          <a:bodyPr/>
          <a:lstStyle>
            <a:lvl1pPr algn="ctr">
              <a:lnSpc>
                <a:spcPct val="90000"/>
              </a:lnSpc>
              <a:defRPr sz="5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99EAB10-2A06-46DB-9D61-651C4714BC8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52CD7EE-76B7-4AEB-8F2E-967E14F1AE03}" type="datetime1">
              <a:rPr lang="en-US" smtClean="0"/>
              <a:t>8/14/2019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006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o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42513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6" name="Title_white"/>
          <p:cNvSpPr>
            <a:spLocks noGrp="1"/>
          </p:cNvSpPr>
          <p:nvPr>
            <p:ph type="title"/>
          </p:nvPr>
        </p:nvSpPr>
        <p:spPr>
          <a:xfrm>
            <a:off x="537459" y="507600"/>
            <a:ext cx="11117083" cy="60016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ubtitle_white"/>
          <p:cNvSpPr>
            <a:spLocks noGrp="1"/>
          </p:cNvSpPr>
          <p:nvPr>
            <p:ph type="body" sz="quarter" idx="14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solidFill>
                  <a:srgbClr val="FFFFFF"/>
                </a:solidFill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EE8390B-E553-4AFB-9D02-3A91A917F16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43CF453-BAE3-4EEA-8076-C882B98A29AA}" type="datetime1">
              <a:rPr lang="en-US" smtClean="0"/>
              <a:t>8/14/2019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055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0" y="1041188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AC4EAAC-FB47-49ED-97B6-A5D15BB5B0B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0A18FA5-BB6A-4CAA-B99D-D389D6D3D91C}" type="datetime1">
              <a:rPr lang="en-US" smtClean="0"/>
              <a:t>8/14/2019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xmlns="" id="{5995F111-8597-4705-A658-A748EE2E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151920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4251960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447288" y="4702149"/>
            <a:ext cx="3555570" cy="1107996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F87AD4B0-74D8-4A99-8D65-643E71AF4BF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B861F58-9F2F-409A-8550-2802A028BFA2}" type="datetime1">
              <a:rPr lang="en-US" smtClean="0"/>
              <a:t>8/14/2019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E8182BAD-05B8-4986-BB17-A1EEBE504FA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27CC83B-39BF-444E-9F0E-05AF20B460A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493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ottom 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bottom"/>
          <p:cNvSpPr>
            <a:spLocks noGrp="1"/>
          </p:cNvSpPr>
          <p:nvPr>
            <p:ph type="title"/>
          </p:nvPr>
        </p:nvSpPr>
        <p:spPr>
          <a:xfrm>
            <a:off x="447288" y="4702149"/>
            <a:ext cx="3555570" cy="1107996"/>
          </a:xfrm>
        </p:spPr>
        <p:txBody>
          <a:bodyPr/>
          <a:lstStyle>
            <a:lvl1pPr algn="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Media Placeholder 5"/>
          <p:cNvSpPr>
            <a:spLocks noGrp="1"/>
          </p:cNvSpPr>
          <p:nvPr>
            <p:ph type="media" sz="quarter" idx="12"/>
          </p:nvPr>
        </p:nvSpPr>
        <p:spPr>
          <a:xfrm>
            <a:off x="0" y="0"/>
            <a:ext cx="12192000" cy="425132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6B36426-6EC5-4026-9861-2E3B511F9B3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FA64012-C6E2-4CA3-AD1B-B2EAAB68F2A8}" type="datetime1">
              <a:rPr lang="en-US" smtClean="0"/>
              <a:t>8/14/2019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180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half background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6249771" y="507600"/>
            <a:ext cx="5245824" cy="6001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840776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C0C285DA-4081-47B1-9802-35DB6744DC1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471CB8E-9AE9-46F1-B68E-24910AB99241}" type="datetime1">
              <a:rPr lang="en-US" smtClean="0"/>
              <a:t>8/14/2019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7CD09ACD-7F31-45B9-830E-CB35153DEB8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399" y="6323714"/>
            <a:ext cx="4807125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CAD63F7-AFCC-49EC-A106-B67FD146536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7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title &amp; half background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half_left"/>
          <p:cNvSpPr>
            <a:spLocks noGrp="1"/>
          </p:cNvSpPr>
          <p:nvPr>
            <p:ph type="title"/>
          </p:nvPr>
        </p:nvSpPr>
        <p:spPr>
          <a:xfrm>
            <a:off x="6249771" y="507600"/>
            <a:ext cx="5245824" cy="6001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840776" cy="6858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7" name="Subtitle_half_right"/>
          <p:cNvSpPr>
            <a:spLocks noGrp="1"/>
          </p:cNvSpPr>
          <p:nvPr>
            <p:ph type="body" sz="quarter" idx="14" hasCustomPrompt="1"/>
          </p:nvPr>
        </p:nvSpPr>
        <p:spPr>
          <a:xfrm>
            <a:off x="6251401" y="925200"/>
            <a:ext cx="5258610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B4B8A11-8D61-4C4F-97A4-733042DD642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8468473-55A5-4C48-8D7D-CB4B5992D163}" type="datetime1">
              <a:rPr lang="en-US" smtClean="0"/>
              <a:t>8/14/2019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28992617-E2A3-4D69-A3DF-8DF4D293841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00" y="6323714"/>
            <a:ext cx="485475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154BCE30-C810-4694-95AD-55DD5391E4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982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10958541" cy="6001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8931000" y="1540800"/>
            <a:ext cx="2790000" cy="471450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44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141000" y="1539000"/>
            <a:ext cx="2790000" cy="471450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650814" y="2440800"/>
            <a:ext cx="1770372" cy="2941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7356000" y="1211170"/>
            <a:ext cx="3150000" cy="532283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931597" y="2217364"/>
            <a:ext cx="1998806" cy="33104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3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B9DEF6B-1CDC-48FB-B2FA-212E8F433ED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20CC094-50AD-4476-9B55-89B7F6FB9B02}" type="datetime1">
              <a:rPr lang="en-US" smtClean="0"/>
              <a:t>8/14/2019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84523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46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561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926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53460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8751000" y="13608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9169200" y="21168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2" name="Subtitle"/>
          <p:cNvSpPr>
            <a:spLocks noGrp="1"/>
          </p:cNvSpPr>
          <p:nvPr>
            <p:ph type="body" sz="quarter" idx="31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CD1683D3-6885-4096-8122-8A581B751BBE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CB53772D-2D54-498A-BAA7-7AA0E983E49F}" type="datetime1">
              <a:rPr lang="en-US" smtClean="0"/>
              <a:t>8/14/2019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6168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651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106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9"/>
          </p:nvPr>
        </p:nvSpPr>
        <p:spPr>
          <a:xfrm>
            <a:off x="3441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385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0" name="Text Placeholder 6"/>
          <p:cNvSpPr>
            <a:spLocks noGrp="1"/>
          </p:cNvSpPr>
          <p:nvPr>
            <p:ph type="body" sz="quarter" idx="31"/>
          </p:nvPr>
        </p:nvSpPr>
        <p:spPr>
          <a:xfrm>
            <a:off x="6366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1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6781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33"/>
          </p:nvPr>
        </p:nvSpPr>
        <p:spPr>
          <a:xfrm>
            <a:off x="9291000" y="1359000"/>
            <a:ext cx="2295000" cy="3960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3" name="Picture Placeholder 8"/>
          <p:cNvSpPr>
            <a:spLocks noGrp="1"/>
          </p:cNvSpPr>
          <p:nvPr>
            <p:ph type="pic" sz="quarter" idx="34"/>
          </p:nvPr>
        </p:nvSpPr>
        <p:spPr>
          <a:xfrm>
            <a:off x="9706000" y="2115000"/>
            <a:ext cx="1461600" cy="246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4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7504560-DEDE-4304-8564-D6CFB1921300}"/>
              </a:ext>
            </a:extLst>
          </p:cNvPr>
          <p:cNvSpPr>
            <a:spLocks noGrp="1"/>
          </p:cNvSpPr>
          <p:nvPr>
            <p:ph type="dt" sz="half" idx="35"/>
          </p:nvPr>
        </p:nvSpPr>
        <p:spPr/>
        <p:txBody>
          <a:bodyPr/>
          <a:lstStyle/>
          <a:p>
            <a:fld id="{001B6360-DAB2-49A6-82CB-CA3E3B30CE88}" type="datetime1">
              <a:rPr lang="en-US" smtClean="0"/>
              <a:t>8/14/2019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55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2366964"/>
            <a:ext cx="12192000" cy="1909762"/>
          </a:xfrm>
          <a:prstGeom prst="rect">
            <a:avLst/>
          </a:prstGeom>
          <a:solidFill>
            <a:schemeClr val="bg2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27"/>
          </p:nvPr>
        </p:nvSpPr>
        <p:spPr>
          <a:xfrm>
            <a:off x="4836000" y="1269000"/>
            <a:ext cx="2520000" cy="446902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5299200" y="2124000"/>
            <a:ext cx="1598400" cy="279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299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65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31"/>
          </p:nvPr>
        </p:nvSpPr>
        <p:spPr>
          <a:xfrm>
            <a:off x="7626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32"/>
          </p:nvPr>
        </p:nvSpPr>
        <p:spPr>
          <a:xfrm>
            <a:off x="9921000" y="2124000"/>
            <a:ext cx="1598400" cy="2790000"/>
          </a:xfrm>
          <a:prstGeom prst="rect">
            <a:avLst/>
          </a:prstGeom>
          <a:solidFill>
            <a:srgbClr val="C3D0ED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2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956E03B-D1A3-49D7-BDA2-2B1C473B90CE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fld id="{96AD6E60-74C5-4EB7-8E6B-C46A5E42E562}" type="datetime1">
              <a:rPr lang="en-US" smtClean="0"/>
              <a:t>8/14/2019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6906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441000" y="1224000"/>
            <a:ext cx="3015000" cy="526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985346" y="2217600"/>
            <a:ext cx="1926309" cy="329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5736000" y="1224000"/>
            <a:ext cx="3015000" cy="526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280346" y="2217600"/>
            <a:ext cx="1926309" cy="329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557CA95F-2646-46AB-92A0-FCDE59F0AF6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4D17F44-06A8-423E-B0DF-AFA9D3366319}" type="datetime1">
              <a:rPr lang="en-US" smtClean="0"/>
              <a:t>8/14/2019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3592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e App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874400" y="1134000"/>
            <a:ext cx="2559600" cy="4510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83CBC50C-C444-4B7B-9C48-B452761CAA3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C5C93C6-E7CF-46D2-BD0F-E93EF82A5A90}" type="datetime1">
              <a:rPr lang="en-US" smtClean="0"/>
              <a:t>8/14/2019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BE89BFC-ADBE-4018-AB63-D2180706380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390225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D3B3D78-2787-4EF7-B776-7FA4318D148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27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6400" y="1041188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AC4EAAC-FB47-49ED-97B6-A5D15BB5B0B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0A18FA5-BB6A-4CAA-B99D-D389D6D3D91C}" type="datetime1">
              <a:rPr lang="en-US" smtClean="0"/>
              <a:t>8/14/2019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xmlns="" id="{5995F111-8597-4705-A658-A748EE2E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536575" y="1641352"/>
            <a:ext cx="11117263" cy="4313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318043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bile App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0" y="0"/>
            <a:ext cx="5842000" cy="6858000"/>
          </a:xfrm>
          <a:prstGeom prst="rect">
            <a:avLst/>
          </a:prstGeom>
        </p:spPr>
      </p:pic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8287200" y="1134000"/>
            <a:ext cx="2347200" cy="418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CAE4D9D2-73BE-48E3-A286-419A1A9E7E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xmlns="" id="{718CC9B5-0496-45A8-A223-C6F5B3064F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8226D462-3FA9-4B2E-87C6-3FF170DC516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80A4E95-8AA0-4749-BAB0-3AEE5DC94FAB}" type="datetime1">
              <a:rPr lang="en-US" smtClean="0"/>
              <a:t>8/14/2019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25F73562-C31F-4EFD-92D8-787957F17CC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6350000" y="6323714"/>
            <a:ext cx="3662682" cy="245776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80B2B0F2-80AA-46C0-832B-A7C809992C7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30274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665600" y="1249200"/>
            <a:ext cx="2862000" cy="5194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188194" y="2242800"/>
            <a:ext cx="18180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1CDCFD83-29A0-4266-8E72-C7872FCA406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F7817DA-7F33-424A-9E90-78F25CED767C}" type="datetime1">
              <a:rPr lang="en-US" smtClean="0"/>
              <a:t>8/14/2019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7155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 noChangeAspect="1"/>
          </p:cNvSpPr>
          <p:nvPr>
            <p:ph type="body" sz="quarter" idx="14"/>
          </p:nvPr>
        </p:nvSpPr>
        <p:spPr>
          <a:xfrm>
            <a:off x="8438400" y="1242000"/>
            <a:ext cx="2721600" cy="489976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8940799" y="2185037"/>
            <a:ext cx="1721485" cy="30727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894000" y="1000800"/>
            <a:ext cx="2988000" cy="53856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439027" y="2028826"/>
            <a:ext cx="1898648" cy="33527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Text Placeholder 6"/>
          <p:cNvSpPr>
            <a:spLocks noGrp="1" noChangeAspect="1"/>
          </p:cNvSpPr>
          <p:nvPr>
            <p:ph type="body" sz="quarter" idx="16"/>
          </p:nvPr>
        </p:nvSpPr>
        <p:spPr>
          <a:xfrm>
            <a:off x="6057900" y="4183925"/>
            <a:ext cx="2114550" cy="211498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7"/>
          </p:nvPr>
        </p:nvSpPr>
        <p:spPr>
          <a:xfrm>
            <a:off x="6393076" y="4519616"/>
            <a:ext cx="1444199" cy="1443600"/>
          </a:xfrm>
          <a:prstGeom prst="roundRect">
            <a:avLst>
              <a:gd name="adj" fmla="val 24561"/>
            </a:avLst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xmlns="" id="{A4AD55B3-D661-491A-8908-26DA58DF016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99B6B086-10BF-4ABA-BA3B-5416C2840D66}" type="datetime1">
              <a:rPr lang="en-US" smtClean="0"/>
              <a:t>8/14/2019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47301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60284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8610600" y="442912"/>
            <a:ext cx="3489076" cy="5895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246871" y="1569600"/>
            <a:ext cx="2214000" cy="3675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565899" y="69850"/>
            <a:ext cx="3867785" cy="653573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268400" y="1317600"/>
            <a:ext cx="2462400" cy="4071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0" name="Subtitle_half_left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603584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19BB3C1-F184-4624-957C-110698996831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8B2CB752-83FD-4F61-B2E3-E5EB2B6936F8}" type="datetime1">
              <a:rPr lang="en-US" smtClean="0"/>
              <a:t>8/14/2019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67103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t Ap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7803000" y="604800"/>
            <a:ext cx="4233600" cy="56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8570698" y="1576372"/>
            <a:ext cx="2787605" cy="37502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9"/>
          </p:nvPr>
        </p:nvSpPr>
        <p:spPr>
          <a:xfrm>
            <a:off x="5770800" y="36000"/>
            <a:ext cx="4784400" cy="6631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6541026" y="1169231"/>
            <a:ext cx="3249949" cy="43722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4" name="Subtitle_half_left"/>
          <p:cNvSpPr>
            <a:spLocks noGrp="1"/>
          </p:cNvSpPr>
          <p:nvPr>
            <p:ph type="body" sz="quarter" idx="21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5EAD8AF-2D5F-41F9-A2CD-CC6CECFFB1BB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76A19F56-A30B-407A-A2AB-BE2F7D94F3A8}" type="datetime1">
              <a:rPr lang="en-US" smtClean="0"/>
              <a:t>8/14/2019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A172A04-22D3-430B-9A51-52297E6ACBCD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4408CF4-5D69-473C-AD15-4EFAD292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CEC21C60-F8F6-4713-9C3A-36A45EB422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9" name="Text Placeholder 6">
            <a:extLst>
              <a:ext uri="{FF2B5EF4-FFF2-40B4-BE49-F238E27FC236}">
                <a16:creationId xmlns:a16="http://schemas.microsoft.com/office/drawing/2014/main" xmlns="" id="{B8538131-5352-4760-982F-4CF68C1370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36307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681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Ap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222800" y="1263600"/>
            <a:ext cx="3758400" cy="52092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825585" y="2152650"/>
            <a:ext cx="2553531" cy="3435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537458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8CA4C63E-82B6-45AE-8E1B-5834946546C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904A4EF1-749B-41B1-BB3D-AC96E6E683ED}" type="datetime1">
              <a:rPr lang="en-US" smtClean="0"/>
              <a:t>8/14/2019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36614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ablet App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8256000" cy="6858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7459" y="507600"/>
            <a:ext cx="54685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5810400" y="43200"/>
            <a:ext cx="6382800" cy="658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7176000" y="909000"/>
            <a:ext cx="5016000" cy="486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Subtitle_half_left"/>
          <p:cNvSpPr>
            <a:spLocks noGrp="1"/>
          </p:cNvSpPr>
          <p:nvPr>
            <p:ph type="body" sz="quarter" idx="19" hasCustomPrompt="1"/>
          </p:nvPr>
        </p:nvSpPr>
        <p:spPr>
          <a:xfrm>
            <a:off x="536400" y="925200"/>
            <a:ext cx="54872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60B690F-AE10-4AC5-B742-38A87F78E8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xmlns="" id="{CFF356AB-D0D8-4167-B117-3B8AB329EC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419" y="6222019"/>
            <a:ext cx="10929600" cy="0"/>
          </a:xfrm>
          <a:custGeom>
            <a:avLst/>
            <a:gdLst>
              <a:gd name="connsiteX0" fmla="*/ 0 w 10579100"/>
              <a:gd name="connsiteY0" fmla="*/ 0 h 914400"/>
              <a:gd name="connsiteX1" fmla="*/ 10579100 w 10579100"/>
              <a:gd name="connsiteY1" fmla="*/ 0 h 914400"/>
              <a:gd name="connsiteX2" fmla="*/ 10579100 w 10579100"/>
              <a:gd name="connsiteY2" fmla="*/ 914400 h 914400"/>
              <a:gd name="connsiteX3" fmla="*/ 0 w 10579100"/>
              <a:gd name="connsiteY3" fmla="*/ 914400 h 914400"/>
              <a:gd name="connsiteX4" fmla="*/ 0 w 10579100"/>
              <a:gd name="connsiteY4" fmla="*/ 0 h 914400"/>
              <a:gd name="connsiteX0" fmla="*/ 10579100 w 10670540"/>
              <a:gd name="connsiteY0" fmla="*/ 914400 h 1005840"/>
              <a:gd name="connsiteX1" fmla="*/ 0 w 10670540"/>
              <a:gd name="connsiteY1" fmla="*/ 914400 h 1005840"/>
              <a:gd name="connsiteX2" fmla="*/ 0 w 10670540"/>
              <a:gd name="connsiteY2" fmla="*/ 0 h 1005840"/>
              <a:gd name="connsiteX3" fmla="*/ 10579100 w 10670540"/>
              <a:gd name="connsiteY3" fmla="*/ 0 h 1005840"/>
              <a:gd name="connsiteX4" fmla="*/ 10670540 w 10670540"/>
              <a:gd name="connsiteY4" fmla="*/ 1005840 h 1005840"/>
              <a:gd name="connsiteX0" fmla="*/ 10579100 w 10579100"/>
              <a:gd name="connsiteY0" fmla="*/ 914400 h 914400"/>
              <a:gd name="connsiteX1" fmla="*/ 0 w 10579100"/>
              <a:gd name="connsiteY1" fmla="*/ 914400 h 914400"/>
              <a:gd name="connsiteX2" fmla="*/ 0 w 10579100"/>
              <a:gd name="connsiteY2" fmla="*/ 0 h 914400"/>
              <a:gd name="connsiteX3" fmla="*/ 10579100 w 10579100"/>
              <a:gd name="connsiteY3" fmla="*/ 0 h 914400"/>
              <a:gd name="connsiteX0" fmla="*/ 0 w 10579100"/>
              <a:gd name="connsiteY0" fmla="*/ 914400 h 914400"/>
              <a:gd name="connsiteX1" fmla="*/ 0 w 10579100"/>
              <a:gd name="connsiteY1" fmla="*/ 0 h 914400"/>
              <a:gd name="connsiteX2" fmla="*/ 10579100 w 10579100"/>
              <a:gd name="connsiteY2" fmla="*/ 0 h 914400"/>
              <a:gd name="connsiteX0" fmla="*/ 0 w 10579100"/>
              <a:gd name="connsiteY0" fmla="*/ 0 h 0"/>
              <a:gd name="connsiteX1" fmla="*/ 10579100 w 105791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79100">
                <a:moveTo>
                  <a:pt x="0" y="0"/>
                </a:moveTo>
                <a:lnTo>
                  <a:pt x="10579100" y="0"/>
                </a:lnTo>
              </a:path>
            </a:pathLst>
          </a:custGeom>
          <a:ln w="9525">
            <a:solidFill>
              <a:schemeClr val="accent5"/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D6D8294-CB5D-48A3-AF81-4EA0BC6DBAE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34B0AC7-6DD4-4855-9315-77D5E5906070}" type="datetime1">
              <a:rPr lang="en-US" smtClean="0"/>
              <a:t>8/14/2019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2BA0D8B-DB9A-446B-ABAF-4EB4825BAAA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DF990A2-3A3F-47BA-AA36-8341BD8C796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1964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44400" y="349200"/>
            <a:ext cx="6148800" cy="598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07600"/>
            <a:ext cx="6028441" cy="600164"/>
          </a:xfrm>
        </p:spPr>
        <p:txBody>
          <a:bodyPr/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493000" y="984250"/>
            <a:ext cx="4699000" cy="45783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8" name="Subtitle_half_left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6058709" cy="49295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C78EDBA-32D1-4CAD-B6F5-A12817AA145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B3AE02C-E262-41A2-B956-573B419E8D6F}" type="datetime1">
              <a:rPr lang="en-US" smtClean="0"/>
              <a:t>8/14/2019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78773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67200" y="1652400"/>
            <a:ext cx="7480800" cy="4384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35100" y="2120901"/>
            <a:ext cx="5340349" cy="3346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5D71CA83-4C14-4F76-8A2E-4BC45FED97B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CE107578-9F60-4EE0-8F1A-A10C9CEE32A0}" type="datetime1">
              <a:rPr lang="en-US" smtClean="0"/>
              <a:t>8/14/2019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6603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30400" y="1411200"/>
            <a:ext cx="7930800" cy="469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861051" y="1911350"/>
            <a:ext cx="5664200" cy="358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AAE8933-31AB-4E36-AA2D-4C3A1404976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F2A2A57-A134-4A67-B20D-8A6D6DCCA218}" type="datetime1">
              <a:rPr lang="en-US" smtClean="0"/>
              <a:t>8/14/2019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18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4A6BACF-7090-44BF-97BE-663BB3AB6582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FC14F3D-5BAB-4889-984E-742B115E2A6C}" type="datetime1">
              <a:rPr lang="en-US" smtClean="0"/>
              <a:t>8/14/2019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2247A4BB-C49F-46C1-BC09-CB54BF7D332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536400" y="6323714"/>
            <a:ext cx="5559600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597CD851-88CA-4B66-B127-8E6BFAD2CE23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903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&amp;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30400" y="1411200"/>
            <a:ext cx="7930800" cy="469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861051" y="1911350"/>
            <a:ext cx="5664200" cy="358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335780" y="1958400"/>
            <a:ext cx="2473200" cy="4449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786238" y="2800350"/>
            <a:ext cx="1576462" cy="2781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ubtitle"/>
          <p:cNvSpPr>
            <a:spLocks noGrp="1"/>
          </p:cNvSpPr>
          <p:nvPr>
            <p:ph type="body" sz="quarter" idx="17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686F0666-F520-4269-B254-69D901F7443A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CF7869CE-968A-447D-A014-60B23ABD5026}" type="datetime1">
              <a:rPr lang="en-US" smtClean="0"/>
              <a:t>8/14/2019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28491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60191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1184400" y="360000"/>
            <a:ext cx="9806400" cy="596265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73199" y="842963"/>
            <a:ext cx="9242425" cy="5195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A1A86E8-732D-41AD-8CBC-E4BE91507AC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C1B02AA-DA0A-4B28-BA6B-DE552E8A4D6E}" type="datetime1">
              <a:rPr lang="en-US" smtClean="0"/>
              <a:t>8/14/2019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6075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2192000" cy="2574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 sz="8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352800" y="878400"/>
            <a:ext cx="5868000" cy="5364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06000" y="1359000"/>
            <a:ext cx="5377846" cy="4625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5940000" y="878400"/>
            <a:ext cx="5868000" cy="5364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6186000" y="1359000"/>
            <a:ext cx="5377846" cy="4625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610000" y="324000"/>
            <a:ext cx="7048800" cy="6022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902178" y="859537"/>
            <a:ext cx="6478822" cy="51958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D2F243B8-8FCB-438F-B4A9-64F98C1EE60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4C4CB5AB-A68F-4409-8AE1-B729AEDB8D4E}" type="datetime1">
              <a:rPr lang="en-US" smtClean="0"/>
              <a:t>8/14/2019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72578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57900" y="1384300"/>
            <a:ext cx="5765800" cy="46863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357938" y="1943100"/>
            <a:ext cx="5186361" cy="3854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Restricted and Confidential © Work Sans 10 pt</a:t>
            </a:r>
          </a:p>
        </p:txBody>
      </p:sp>
      <p:sp>
        <p:nvSpPr>
          <p:cNvPr id="8" name="Subtitle"/>
          <p:cNvSpPr>
            <a:spLocks noGrp="1"/>
          </p:cNvSpPr>
          <p:nvPr>
            <p:ph type="body" sz="quarter" idx="15" hasCustomPrompt="1"/>
          </p:nvPr>
        </p:nvSpPr>
        <p:spPr>
          <a:xfrm>
            <a:off x="536400" y="925200"/>
            <a:ext cx="11001375" cy="492955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400">
                <a:latin typeface="Work Sans Light" panose="00000400000000000000" pitchFamily="2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A885A0D-1399-471C-86C5-8E18B0508C2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FEE010B-D02B-4F12-AE1D-89F6CEFD56FE}" type="datetime1">
              <a:rPr lang="en-US" smtClean="0"/>
              <a:t>8/14/2019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12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xmlns="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537458" y="550881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7" y="351741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833012" y="1579581"/>
            <a:ext cx="4577005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1B7C1B9-2095-4997-AB3E-0290BD55F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12" y="769975"/>
            <a:ext cx="1668424" cy="4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212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xmlns="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6286500" y="550881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86499" y="351741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6582054" y="1579581"/>
            <a:ext cx="4577005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7379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Open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0A59897F-F414-49C6-A032-D9B2F8A7FBC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IN"/>
          </a:p>
        </p:txBody>
      </p:sp>
      <p:sp>
        <p:nvSpPr>
          <p:cNvPr id="20" name="Table Placeholder 19">
            <a:extLst>
              <a:ext uri="{FF2B5EF4-FFF2-40B4-BE49-F238E27FC236}">
                <a16:creationId xmlns:a16="http://schemas.microsoft.com/office/drawing/2014/main" xmlns="" id="{DE47ABF5-E890-49AD-AC79-CB2EF6AAF111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537458" y="2669241"/>
            <a:ext cx="5368042" cy="2931459"/>
          </a:xfrm>
          <a:solidFill>
            <a:schemeClr val="tx1">
              <a:alpha val="86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62156780-F5F3-4753-93A5-D6CFAECEA98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537458" y="6323714"/>
            <a:ext cx="5558542" cy="245776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E5774761-0146-4E08-A9F3-F691FF15CC9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56D766E-B641-420F-ADC0-C99054ADED1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7457" y="5635774"/>
            <a:ext cx="5368042" cy="521710"/>
          </a:xfrm>
          <a:solidFill>
            <a:schemeClr val="tx2">
              <a:alpha val="86000"/>
            </a:schemeClr>
          </a:solidFill>
        </p:spPr>
        <p:txBody>
          <a:bodyPr lIns="288000" rIns="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</a:t>
            </a:r>
            <a:endParaRPr lang="en-IN"/>
          </a:p>
        </p:txBody>
      </p:sp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833012" y="3697941"/>
            <a:ext cx="4577005" cy="1623155"/>
          </a:xfrm>
        </p:spPr>
        <p:txBody>
          <a:bodyPr lIns="0" rIns="0"/>
          <a:lstStyle>
            <a:lvl1pPr>
              <a:defRPr sz="3200" spc="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2239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537459" y="505937"/>
            <a:ext cx="11117083" cy="600164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189654" y="6327573"/>
            <a:ext cx="464888" cy="2380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5"/>
                </a:solidFill>
                <a:latin typeface="Work Sans" panose="00000500000000000000" pitchFamily="2" charset="0"/>
              </a:defRPr>
            </a:lvl1pPr>
          </a:lstStyle>
          <a:p>
            <a:fld id="{4E6DB2D9-BBD8-435B-B34A-9B8472CE273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622300" y="6223334"/>
            <a:ext cx="10931525" cy="0"/>
          </a:xfrm>
          <a:prstGeom prst="line">
            <a:avLst/>
          </a:prstGeom>
          <a:ln w="952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2819400" y="6323714"/>
            <a:ext cx="7193282" cy="245776"/>
          </a:xfrm>
          <a:prstGeom prst="rect">
            <a:avLst/>
          </a:prstGeom>
          <a:noFill/>
          <a:ln w="0"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r>
              <a:rPr lang="en-US"/>
              <a:t>Restricted and Confidential © Work Sans 10 pt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97D543A4-DB23-4DCA-833E-17026CDF0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390" y="1377539"/>
            <a:ext cx="11139054" cy="4678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xmlns="" id="{CF716FE4-ACCB-44AB-A7B9-4C13936B5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flipH="1">
            <a:off x="10217150" y="6327577"/>
            <a:ext cx="866140" cy="2380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Work Sans" panose="00000500000000000000" pitchFamily="2" charset="0"/>
              </a:defRPr>
            </a:lvl1pPr>
          </a:lstStyle>
          <a:p>
            <a:fld id="{16AFBD0B-4660-4E70-B829-5C42143E061D}" type="datetime1">
              <a:rPr lang="en-US" smtClean="0"/>
              <a:t>8/14/2019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8E64D412-F064-400C-8012-40BEB9578E7A}"/>
              </a:ext>
            </a:extLst>
          </p:cNvPr>
          <p:cNvPicPr>
            <a:picLocks noChangeAspect="1"/>
          </p:cNvPicPr>
          <p:nvPr userDrawn="1"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9" y="6346190"/>
            <a:ext cx="761937" cy="21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427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84" r:id="rId3"/>
    <p:sldLayoutId id="2147483733" r:id="rId4"/>
    <p:sldLayoutId id="2147483874" r:id="rId5"/>
    <p:sldLayoutId id="2147483734" r:id="rId6"/>
    <p:sldLayoutId id="2147483876" r:id="rId7"/>
    <p:sldLayoutId id="2147483879" r:id="rId8"/>
    <p:sldLayoutId id="2147483880" r:id="rId9"/>
    <p:sldLayoutId id="2147483881" r:id="rId10"/>
    <p:sldLayoutId id="2147483877" r:id="rId11"/>
    <p:sldLayoutId id="2147483735" r:id="rId12"/>
    <p:sldLayoutId id="2147483882" r:id="rId13"/>
    <p:sldLayoutId id="2147483883" r:id="rId14"/>
    <p:sldLayoutId id="2147483787" r:id="rId15"/>
    <p:sldLayoutId id="2147483736" r:id="rId16"/>
    <p:sldLayoutId id="2147483737" r:id="rId17"/>
    <p:sldLayoutId id="2147483738" r:id="rId18"/>
    <p:sldLayoutId id="2147483739" r:id="rId19"/>
    <p:sldLayoutId id="2147483740" r:id="rId20"/>
    <p:sldLayoutId id="2147483741" r:id="rId21"/>
    <p:sldLayoutId id="2147483742" r:id="rId22"/>
    <p:sldLayoutId id="2147483743" r:id="rId23"/>
    <p:sldLayoutId id="2147483744" r:id="rId24"/>
    <p:sldLayoutId id="2147483786" r:id="rId25"/>
    <p:sldLayoutId id="2147483746" r:id="rId26"/>
    <p:sldLayoutId id="2147483885" r:id="rId27"/>
    <p:sldLayoutId id="2147483750" r:id="rId28"/>
    <p:sldLayoutId id="2147483751" r:id="rId29"/>
    <p:sldLayoutId id="2147483752" r:id="rId30"/>
    <p:sldLayoutId id="2147483753" r:id="rId31"/>
    <p:sldLayoutId id="2147483754" r:id="rId32"/>
    <p:sldLayoutId id="2147483755" r:id="rId33"/>
    <p:sldLayoutId id="2147483756" r:id="rId34"/>
    <p:sldLayoutId id="2147483785" r:id="rId35"/>
    <p:sldLayoutId id="2147483757" r:id="rId36"/>
    <p:sldLayoutId id="2147483758" r:id="rId37"/>
    <p:sldLayoutId id="2147483759" r:id="rId38"/>
    <p:sldLayoutId id="2147483760" r:id="rId39"/>
    <p:sldLayoutId id="2147483761" r:id="rId40"/>
    <p:sldLayoutId id="2147483762" r:id="rId41"/>
    <p:sldLayoutId id="2147483789" r:id="rId42"/>
    <p:sldLayoutId id="2147483783" r:id="rId43"/>
    <p:sldLayoutId id="2147483763" r:id="rId44"/>
    <p:sldLayoutId id="2147483764" r:id="rId45"/>
    <p:sldLayoutId id="2147483765" r:id="rId46"/>
    <p:sldLayoutId id="2147483766" r:id="rId47"/>
    <p:sldLayoutId id="2147483767" r:id="rId48"/>
    <p:sldLayoutId id="2147483768" r:id="rId49"/>
    <p:sldLayoutId id="2147483769" r:id="rId50"/>
    <p:sldLayoutId id="2147483770" r:id="rId51"/>
    <p:sldLayoutId id="2147483771" r:id="rId52"/>
    <p:sldLayoutId id="2147483772" r:id="rId53"/>
    <p:sldLayoutId id="2147483773" r:id="rId54"/>
    <p:sldLayoutId id="2147483774" r:id="rId55"/>
    <p:sldLayoutId id="2147483775" r:id="rId56"/>
    <p:sldLayoutId id="2147483776" r:id="rId57"/>
    <p:sldLayoutId id="2147483777" r:id="rId58"/>
    <p:sldLayoutId id="2147483778" r:id="rId59"/>
    <p:sldLayoutId id="2147483779" r:id="rId60"/>
    <p:sldLayoutId id="2147483780" r:id="rId61"/>
    <p:sldLayoutId id="2147483781" r:id="rId62"/>
    <p:sldLayoutId id="2147483782" r:id="rId63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spc="-2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0850" indent="-184150" algn="l" defTabSz="914400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ork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gif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gif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6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image" Target="../media/image25.png"/><Relationship Id="rId7" Type="http://schemas.microsoft.com/office/2007/relationships/hdphoto" Target="../media/hdphoto3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130DB898-9977-4692-B8FB-1214D9A3A9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" y="1835715"/>
            <a:ext cx="1967188" cy="376697"/>
          </a:xfrm>
        </p:spPr>
        <p:txBody>
          <a:bodyPr/>
          <a:lstStyle/>
          <a:p>
            <a:r>
              <a:rPr lang="en-IN" b="1" dirty="0"/>
              <a:t>Summer 2019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E71A8BBD-8272-444A-998A-0467459B26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93776" y="4577566"/>
            <a:ext cx="5173548" cy="1260902"/>
          </a:xfrm>
        </p:spPr>
        <p:txBody>
          <a:bodyPr>
            <a:normAutofit/>
          </a:bodyPr>
          <a:lstStyle/>
          <a:p>
            <a:r>
              <a:rPr lang="en-IN" sz="2400" dirty="0"/>
              <a:t>Presenter: My </a:t>
            </a:r>
            <a:r>
              <a:rPr lang="en-IN" sz="2400" dirty="0" err="1"/>
              <a:t>Uyen</a:t>
            </a:r>
            <a:r>
              <a:rPr lang="en-IN" sz="2400" dirty="0"/>
              <a:t> Nguyen, MIT</a:t>
            </a:r>
          </a:p>
          <a:p>
            <a:r>
              <a:rPr lang="en-IN" sz="2400" dirty="0"/>
              <a:t>Mentor: Ankur Deo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xmlns="" id="{DE8D6C69-619F-4F2E-A0F5-79E89D976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5" y="2397864"/>
            <a:ext cx="9390453" cy="1169551"/>
          </a:xfrm>
        </p:spPr>
        <p:txBody>
          <a:bodyPr/>
          <a:lstStyle/>
          <a:p>
            <a:r>
              <a:rPr lang="en-IN" dirty="0"/>
              <a:t>Sensor Fusion: Ultrasonic Sensor</a:t>
            </a:r>
            <a:br>
              <a:rPr lang="en-IN" dirty="0"/>
            </a:br>
            <a:r>
              <a:rPr lang="en-IN" sz="3000" dirty="0"/>
              <a:t>PGA460 and Murata MA58MF14-7N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379E8696-DA91-4411-907F-DBC96549FD4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28450" y="6327775"/>
            <a:ext cx="463550" cy="238125"/>
          </a:xfrm>
        </p:spPr>
        <p:txBody>
          <a:bodyPr/>
          <a:lstStyle/>
          <a:p>
            <a:fld id="{4E6DB2D9-BBD8-435B-B34A-9B8472CE273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76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15462"/>
            <a:ext cx="11117083" cy="646331"/>
          </a:xfrm>
        </p:spPr>
        <p:txBody>
          <a:bodyPr/>
          <a:lstStyle/>
          <a:p>
            <a:r>
              <a:rPr lang="en-US" sz="3600" b="1" dirty="0">
                <a:latin typeface="+mn-lt"/>
              </a:rPr>
              <a:t>Related Works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xmlns="" id="{549C5E52-1198-41A2-8B16-3A4B599D59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9" name="Date Placeholder 38">
            <a:extLst>
              <a:ext uri="{FF2B5EF4-FFF2-40B4-BE49-F238E27FC236}">
                <a16:creationId xmlns:a16="http://schemas.microsoft.com/office/drawing/2014/main" xmlns="" id="{F2F02139-7876-4B65-BD2A-623B335E9F83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65FD633C-6BBF-4BDF-8001-822218D7A19A}" type="datetime1">
              <a:rPr lang="en-US" smtClean="0"/>
              <a:t>8/14/2019</a:t>
            </a:fld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EA8A03CF-4AB7-414D-BF5A-DAF01D40CE7B}"/>
              </a:ext>
            </a:extLst>
          </p:cNvPr>
          <p:cNvSpPr txBox="1"/>
          <p:nvPr/>
        </p:nvSpPr>
        <p:spPr>
          <a:xfrm>
            <a:off x="2638036" y="1457256"/>
            <a:ext cx="2476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Work Sans Medium" panose="020B0706030804020204" pitchFamily="34" charset="0"/>
              </a:rPr>
              <a:t>On Vehicle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918535A0-3442-46AE-AFA6-D81B2378A033}"/>
              </a:ext>
            </a:extLst>
          </p:cNvPr>
          <p:cNvSpPr txBox="1"/>
          <p:nvPr/>
        </p:nvSpPr>
        <p:spPr>
          <a:xfrm>
            <a:off x="6096000" y="1398578"/>
            <a:ext cx="4648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Work Sans Medium" panose="020B0706030804020204" pitchFamily="34" charset="0"/>
              </a:rPr>
              <a:t>Developed Embedded Platform</a:t>
            </a:r>
          </a:p>
        </p:txBody>
      </p:sp>
      <p:pic>
        <p:nvPicPr>
          <p:cNvPr id="28" name="Picture 27" descr="A picture containing electronics&#10;&#10;Description automatically generated">
            <a:extLst>
              <a:ext uri="{FF2B5EF4-FFF2-40B4-BE49-F238E27FC236}">
                <a16:creationId xmlns:a16="http://schemas.microsoft.com/office/drawing/2014/main" xmlns="" id="{52ADDB81-7D51-4603-8B2C-5EF1B01592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9" r="35633"/>
          <a:stretch/>
        </p:blipFill>
        <p:spPr>
          <a:xfrm rot="6223206">
            <a:off x="7909420" y="1557173"/>
            <a:ext cx="1357521" cy="3084847"/>
          </a:xfrm>
          <a:prstGeom prst="rect">
            <a:avLst/>
          </a:prstGeom>
        </p:spPr>
      </p:pic>
      <p:sp>
        <p:nvSpPr>
          <p:cNvPr id="34" name="Title 2">
            <a:extLst>
              <a:ext uri="{FF2B5EF4-FFF2-40B4-BE49-F238E27FC236}">
                <a16:creationId xmlns:a16="http://schemas.microsoft.com/office/drawing/2014/main" xmlns="" id="{A01E10F1-09C3-471D-8087-A8D58527F182}"/>
              </a:ext>
            </a:extLst>
          </p:cNvPr>
          <p:cNvSpPr txBox="1">
            <a:spLocks/>
          </p:cNvSpPr>
          <p:nvPr/>
        </p:nvSpPr>
        <p:spPr>
          <a:xfrm>
            <a:off x="637701" y="4428610"/>
            <a:ext cx="2437717" cy="1107996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spc="-2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Product</a:t>
            </a:r>
            <a:br>
              <a:rPr lang="en-US" b="1" dirty="0"/>
            </a:br>
            <a:r>
              <a:rPr lang="en-US" b="1" dirty="0"/>
              <a:t>specs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05B82B20-DD91-4965-9BF7-C3B4E7083DE1}"/>
              </a:ext>
            </a:extLst>
          </p:cNvPr>
          <p:cNvSpPr txBox="1"/>
          <p:nvPr/>
        </p:nvSpPr>
        <p:spPr>
          <a:xfrm>
            <a:off x="2484040" y="4382443"/>
            <a:ext cx="3829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4 ultrasonic sensors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Up to 2 meters</a:t>
            </a:r>
          </a:p>
          <a:p>
            <a:pPr marL="285750" indent="-28575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4 frames per second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2EEB9B87-3E4C-42E5-9754-8A4FF0AF1C4B}"/>
              </a:ext>
            </a:extLst>
          </p:cNvPr>
          <p:cNvSpPr txBox="1"/>
          <p:nvPr/>
        </p:nvSpPr>
        <p:spPr>
          <a:xfrm>
            <a:off x="6799778" y="4382443"/>
            <a:ext cx="4389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1 ultrasonic sensor</a:t>
            </a:r>
          </a:p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Unknown distance range</a:t>
            </a:r>
          </a:p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Unknown feed rate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43908" y1="74817" x2="80132" y2="74817"/>
                        <a14:backgroundMark x1="66191" y1="71449" x2="66850" y2="707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31" t="19019" r="8080" b="22833"/>
          <a:stretch/>
        </p:blipFill>
        <p:spPr>
          <a:xfrm>
            <a:off x="2405663" y="2214384"/>
            <a:ext cx="3176531" cy="16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15462"/>
            <a:ext cx="11117083" cy="646331"/>
          </a:xfrm>
        </p:spPr>
        <p:txBody>
          <a:bodyPr/>
          <a:lstStyle/>
          <a:p>
            <a:r>
              <a:rPr lang="en-US" sz="3600" b="1" dirty="0">
                <a:latin typeface="+mn-lt"/>
              </a:rPr>
              <a:t>Project Objectives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F7D45C98-D4A8-4ACA-9F42-33F6CC1C9F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xmlns="" id="{96A35FB3-C6B8-4701-93EB-3CAA3DBABAD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49558A4-6A81-4E5D-83A7-99B05ECBA99F}" type="datetime1">
              <a:rPr lang="en-US" smtClean="0"/>
              <a:t>8/14/2019</a:t>
            </a:fld>
            <a:endParaRPr lang="en-US"/>
          </a:p>
        </p:txBody>
      </p:sp>
      <p:pic>
        <p:nvPicPr>
          <p:cNvPr id="1026" name="Picture 2" descr="Image result for mega arduino">
            <a:extLst>
              <a:ext uri="{FF2B5EF4-FFF2-40B4-BE49-F238E27FC236}">
                <a16:creationId xmlns:a16="http://schemas.microsoft.com/office/drawing/2014/main" xmlns="" id="{798A4653-DA27-4C6F-B289-6F72AE118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20" y="3038992"/>
            <a:ext cx="2663008" cy="175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ga460">
            <a:extLst>
              <a:ext uri="{FF2B5EF4-FFF2-40B4-BE49-F238E27FC236}">
                <a16:creationId xmlns:a16="http://schemas.microsoft.com/office/drawing/2014/main" xmlns="" id="{D9927BDC-CCD4-4AC8-AAB3-1B813928A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086" y="3079308"/>
            <a:ext cx="2286372" cy="166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urata ma58mf14-7n transducer">
            <a:extLst>
              <a:ext uri="{FF2B5EF4-FFF2-40B4-BE49-F238E27FC236}">
                <a16:creationId xmlns:a16="http://schemas.microsoft.com/office/drawing/2014/main" xmlns="" id="{1ACFFD7F-1ACC-4C57-A850-8C1F21520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56" y="3038992"/>
            <a:ext cx="1750199" cy="175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7AE3CEE-8E14-4067-A55A-9F65EF7D1BA4}"/>
              </a:ext>
            </a:extLst>
          </p:cNvPr>
          <p:cNvSpPr txBox="1"/>
          <p:nvPr/>
        </p:nvSpPr>
        <p:spPr>
          <a:xfrm>
            <a:off x="962013" y="5113807"/>
            <a:ext cx="2700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Work Sans Medium" panose="020B0706030804020204" pitchFamily="34" charset="0"/>
                <a:ea typeface="Work Sans Medium" panose="020B0706030804020204" pitchFamily="34" charset="0"/>
                <a:cs typeface="Work Sans Medium" panose="020B0706030804020204" pitchFamily="34" charset="0"/>
              </a:rPr>
              <a:t>Microcontroller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Work Sans Medium" panose="020B0706030804020204" pitchFamily="34" charset="0"/>
              <a:ea typeface="Work Sans Medium" panose="020B0706030804020204" pitchFamily="34" charset="0"/>
              <a:cs typeface="Work Sans Medium" panose="020B07060308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9B26994-10EB-4970-BC90-755943E4132D}"/>
              </a:ext>
            </a:extLst>
          </p:cNvPr>
          <p:cNvSpPr txBox="1"/>
          <p:nvPr/>
        </p:nvSpPr>
        <p:spPr>
          <a:xfrm>
            <a:off x="5374023" y="5111447"/>
            <a:ext cx="2700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Work Sans Medium" panose="020B0706030804020204" pitchFamily="34" charset="0"/>
                <a:ea typeface="Work Sans Medium" panose="020B0706030804020204" pitchFamily="34" charset="0"/>
                <a:cs typeface="Work Sans Medium" panose="020B0706030804020204" pitchFamily="34" charset="0"/>
              </a:rPr>
              <a:t>Ultrasonic Driver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04CF312-97E0-48E1-A42E-63A269C00029}"/>
              </a:ext>
            </a:extLst>
          </p:cNvPr>
          <p:cNvSpPr txBox="1"/>
          <p:nvPr/>
        </p:nvSpPr>
        <p:spPr>
          <a:xfrm>
            <a:off x="9152705" y="5111447"/>
            <a:ext cx="2392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Work Sans Medium" panose="020B0706030804020204" pitchFamily="34" charset="0"/>
                <a:ea typeface="Work Sans Medium" panose="020B0706030804020204" pitchFamily="34" charset="0"/>
                <a:cs typeface="Work Sans Medium" panose="020B0706030804020204" pitchFamily="34" charset="0"/>
              </a:rPr>
              <a:t>Ultrasonic sensor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DC784BF-0AFC-44F9-BC25-BFE481379ECF}"/>
              </a:ext>
            </a:extLst>
          </p:cNvPr>
          <p:cNvSpPr txBox="1"/>
          <p:nvPr/>
        </p:nvSpPr>
        <p:spPr>
          <a:xfrm>
            <a:off x="1041112" y="1381777"/>
            <a:ext cx="8826583" cy="1409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Accurate and consistent distance measurement of up to 2 meters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Feed rate of &gt;= 10 frames per second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Multiple sensors configuration using 1 microcontroller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2258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ic pcb layout">
            <a:extLst>
              <a:ext uri="{FF2B5EF4-FFF2-40B4-BE49-F238E27FC236}">
                <a16:creationId xmlns:a16="http://schemas.microsoft.com/office/drawing/2014/main" xmlns="" id="{F84144F8-8B9E-47E3-9EA6-0F2AE59267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6" t="13047" r="20298" b="35330"/>
          <a:stretch/>
        </p:blipFill>
        <p:spPr bwMode="auto">
          <a:xfrm>
            <a:off x="4742582" y="3197747"/>
            <a:ext cx="3081887" cy="240599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459" y="515462"/>
            <a:ext cx="11117083" cy="646331"/>
          </a:xfrm>
        </p:spPr>
        <p:txBody>
          <a:bodyPr/>
          <a:lstStyle/>
          <a:p>
            <a:r>
              <a:rPr lang="en-US" sz="3600" b="1" dirty="0">
                <a:latin typeface="+mn-lt"/>
              </a:rPr>
              <a:t>Challenges and Troubleshooting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xmlns="" id="{F7D45C98-D4A8-4ACA-9F42-33F6CC1C9F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xmlns="" id="{96A35FB3-C6B8-4701-93EB-3CAA3DBABAD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49558A4-6A81-4E5D-83A7-99B05ECBA99F}" type="datetime1">
              <a:rPr lang="en-US" smtClean="0"/>
              <a:t>8/14/2019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DC784BF-0AFC-44F9-BC25-BFE481379ECF}"/>
              </a:ext>
            </a:extLst>
          </p:cNvPr>
          <p:cNvSpPr txBox="1"/>
          <p:nvPr/>
        </p:nvSpPr>
        <p:spPr>
          <a:xfrm>
            <a:off x="1026443" y="1188682"/>
            <a:ext cx="9632848" cy="2111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Unreliable hardware and software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Failed serial communication and </a:t>
            </a:r>
            <a:r>
              <a:rPr lang="en-US" sz="2000" dirty="0" err="1"/>
              <a:t>burst+listen</a:t>
            </a:r>
            <a:endParaRPr lang="en-US" sz="2000" dirty="0"/>
          </a:p>
          <a:p>
            <a:pPr marL="742950" lvl="1" indent="-285750">
              <a:lnSpc>
                <a:spcPct val="114000"/>
              </a:lnSpc>
              <a:buFont typeface="Wingdings" panose="05000000000000000000" pitchFamily="2" charset="2"/>
              <a:buChar char="à"/>
            </a:pPr>
            <a:r>
              <a:rPr lang="en-US" sz="2000" dirty="0">
                <a:sym typeface="Wingdings" panose="05000000000000000000" pitchFamily="2" charset="2"/>
              </a:rPr>
              <a:t>Constant distance measurement regardless of object detection</a:t>
            </a:r>
          </a:p>
          <a:p>
            <a:pPr marL="742950" lvl="1" indent="-285750">
              <a:lnSpc>
                <a:spcPct val="114000"/>
              </a:lnSpc>
              <a:buFont typeface="Wingdings" panose="05000000000000000000" pitchFamily="2" charset="2"/>
              <a:buChar char="à"/>
            </a:pPr>
            <a:r>
              <a:rPr lang="en-US" sz="2000" dirty="0"/>
              <a:t>Invalid data transmission</a:t>
            </a:r>
          </a:p>
          <a:p>
            <a:pPr marL="342900" indent="-342900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Incomplete understanding of ultrasonic driver’s method of operation</a:t>
            </a:r>
          </a:p>
          <a:p>
            <a:pPr marL="285750" indent="-285750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4DBCB636-A19D-4875-A56C-A05F927E1F5E}"/>
              </a:ext>
            </a:extLst>
          </p:cNvPr>
          <p:cNvCxnSpPr>
            <a:cxnSpLocks/>
          </p:cNvCxnSpPr>
          <p:nvPr/>
        </p:nvCxnSpPr>
        <p:spPr>
          <a:xfrm>
            <a:off x="3381815" y="4495325"/>
            <a:ext cx="1278705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36F37252-1A60-4480-B6F5-1233B73CF183}"/>
              </a:ext>
            </a:extLst>
          </p:cNvPr>
          <p:cNvCxnSpPr>
            <a:cxnSpLocks/>
          </p:cNvCxnSpPr>
          <p:nvPr/>
        </p:nvCxnSpPr>
        <p:spPr>
          <a:xfrm>
            <a:off x="8035380" y="4506667"/>
            <a:ext cx="1349605" cy="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F9FC352-B507-4F64-94E2-8D19930A12F6}"/>
              </a:ext>
            </a:extLst>
          </p:cNvPr>
          <p:cNvSpPr txBox="1"/>
          <p:nvPr/>
        </p:nvSpPr>
        <p:spPr>
          <a:xfrm>
            <a:off x="3732190" y="3941327"/>
            <a:ext cx="5476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5606B7D5-204B-4F83-AF0C-6BF63C60AAD4}"/>
              </a:ext>
            </a:extLst>
          </p:cNvPr>
          <p:cNvSpPr txBox="1"/>
          <p:nvPr/>
        </p:nvSpPr>
        <p:spPr>
          <a:xfrm>
            <a:off x="8406553" y="3941327"/>
            <a:ext cx="5476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37" name="Picture 2" descr="Image result for mega arduino">
            <a:extLst>
              <a:ext uri="{FF2B5EF4-FFF2-40B4-BE49-F238E27FC236}">
                <a16:creationId xmlns:a16="http://schemas.microsoft.com/office/drawing/2014/main" xmlns="" id="{1087E7A8-64D9-4952-B038-E5D29BA23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00" y="3429000"/>
            <a:ext cx="2663008" cy="175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Image result for pga460">
            <a:extLst>
              <a:ext uri="{FF2B5EF4-FFF2-40B4-BE49-F238E27FC236}">
                <a16:creationId xmlns:a16="http://schemas.microsoft.com/office/drawing/2014/main" xmlns="" id="{00210873-4B24-4FCB-8AE4-92C643392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866" y="3469316"/>
            <a:ext cx="2286372" cy="166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Image result for murata ma58mf14-7n transducer">
            <a:extLst>
              <a:ext uri="{FF2B5EF4-FFF2-40B4-BE49-F238E27FC236}">
                <a16:creationId xmlns:a16="http://schemas.microsoft.com/office/drawing/2014/main" xmlns="" id="{600DD542-2AAE-4F01-96A0-7442DF850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036" y="3429000"/>
            <a:ext cx="1750199" cy="175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44C41316-B3E7-4C9C-8CEF-49CC4308D7CE}"/>
              </a:ext>
            </a:extLst>
          </p:cNvPr>
          <p:cNvSpPr txBox="1"/>
          <p:nvPr/>
        </p:nvSpPr>
        <p:spPr>
          <a:xfrm>
            <a:off x="971793" y="5503815"/>
            <a:ext cx="2700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Work Sans Medium" panose="020B0706030804020204" pitchFamily="34" charset="0"/>
                <a:ea typeface="Work Sans Medium" panose="020B0706030804020204" pitchFamily="34" charset="0"/>
                <a:cs typeface="Work Sans Medium" panose="020B0706030804020204" pitchFamily="34" charset="0"/>
              </a:rPr>
              <a:t>Microcontroller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Work Sans Medium" panose="020B0706030804020204" pitchFamily="34" charset="0"/>
              <a:ea typeface="Work Sans Medium" panose="020B0706030804020204" pitchFamily="34" charset="0"/>
              <a:cs typeface="Work Sans Medium" panose="020B0706030804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A1207E61-3288-49CA-B7B2-1AC41654EE40}"/>
              </a:ext>
            </a:extLst>
          </p:cNvPr>
          <p:cNvSpPr txBox="1"/>
          <p:nvPr/>
        </p:nvSpPr>
        <p:spPr>
          <a:xfrm>
            <a:off x="5383803" y="5501455"/>
            <a:ext cx="2700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Work Sans Medium" panose="020B0706030804020204" pitchFamily="34" charset="0"/>
                <a:ea typeface="Work Sans Medium" panose="020B0706030804020204" pitchFamily="34" charset="0"/>
                <a:cs typeface="Work Sans Medium" panose="020B0706030804020204" pitchFamily="34" charset="0"/>
              </a:rPr>
              <a:t>Ultrasonic Driver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13E89172-BCD7-4F12-90EB-085DF09C934F}"/>
              </a:ext>
            </a:extLst>
          </p:cNvPr>
          <p:cNvSpPr txBox="1"/>
          <p:nvPr/>
        </p:nvSpPr>
        <p:spPr>
          <a:xfrm>
            <a:off x="9162485" y="5501455"/>
            <a:ext cx="2392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Work Sans Medium" panose="020B0706030804020204" pitchFamily="34" charset="0"/>
                <a:ea typeface="Work Sans Medium" panose="020B0706030804020204" pitchFamily="34" charset="0"/>
                <a:cs typeface="Work Sans Medium" panose="020B0706030804020204" pitchFamily="34" charset="0"/>
              </a:rPr>
              <a:t>Ultrasonic sensor</a:t>
            </a:r>
          </a:p>
        </p:txBody>
      </p:sp>
    </p:spTree>
    <p:extLst>
      <p:ext uri="{BB962C8B-B14F-4D97-AF65-F5344CB8AC3E}">
        <p14:creationId xmlns:p14="http://schemas.microsoft.com/office/powerpoint/2010/main" val="127663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DF87585-8748-489E-BAE4-FAAC5F686F5B}"/>
              </a:ext>
            </a:extLst>
          </p:cNvPr>
          <p:cNvSpPr/>
          <p:nvPr/>
        </p:nvSpPr>
        <p:spPr>
          <a:xfrm>
            <a:off x="1432608" y="5034751"/>
            <a:ext cx="980184" cy="95984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EBABD8D-5CC7-42CB-AAA6-4C08FB8AADE6}"/>
              </a:ext>
            </a:extLst>
          </p:cNvPr>
          <p:cNvSpPr/>
          <p:nvPr/>
        </p:nvSpPr>
        <p:spPr>
          <a:xfrm>
            <a:off x="1432608" y="2558208"/>
            <a:ext cx="980184" cy="9749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 of Operation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76445" y="2902266"/>
            <a:ext cx="2722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a typeface="Work Sans Medium" panose="020B0706030804020204" pitchFamily="34" charset="0"/>
                <a:cs typeface="Work Sans Medium" panose="020B0706030804020204" pitchFamily="34" charset="0"/>
              </a:rPr>
              <a:t>BURST + LISTEN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76444" y="4142915"/>
            <a:ext cx="3114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a typeface="Work Sans Medium" panose="020B0706030804020204" pitchFamily="34" charset="0"/>
                <a:cs typeface="Work Sans Medium" panose="020B0706030804020204" pitchFamily="34" charset="0"/>
              </a:rPr>
              <a:t>PULL + FILTER DATA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76444" y="5385063"/>
            <a:ext cx="3193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a typeface="Work Sans Medium" panose="020B0706030804020204" pitchFamily="34" charset="0"/>
                <a:cs typeface="Work Sans Medium" panose="020B0706030804020204" pitchFamily="34" charset="0"/>
              </a:rPr>
              <a:t>COMPUTE DISTANCE</a:t>
            </a:r>
          </a:p>
        </p:txBody>
      </p:sp>
      <p:grpSp>
        <p:nvGrpSpPr>
          <p:cNvPr id="33" name="Group 32"/>
          <p:cNvGrpSpPr>
            <a:grpSpLocks noChangeAspect="1"/>
          </p:cNvGrpSpPr>
          <p:nvPr/>
        </p:nvGrpSpPr>
        <p:grpSpPr>
          <a:xfrm>
            <a:off x="1453224" y="3830803"/>
            <a:ext cx="953605" cy="953605"/>
            <a:chOff x="7746448" y="3371699"/>
            <a:chExt cx="953605" cy="953605"/>
          </a:xfrm>
        </p:grpSpPr>
        <p:sp>
          <p:nvSpPr>
            <p:cNvPr id="14" name="Rectangle 13"/>
            <p:cNvSpPr>
              <a:spLocks noChangeAspect="1"/>
            </p:cNvSpPr>
            <p:nvPr/>
          </p:nvSpPr>
          <p:spPr>
            <a:xfrm>
              <a:off x="7746448" y="3371699"/>
              <a:ext cx="953605" cy="9536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9"/>
            <p:cNvSpPr>
              <a:spLocks noChangeAspect="1" noEditPoints="1"/>
            </p:cNvSpPr>
            <p:nvPr/>
          </p:nvSpPr>
          <p:spPr bwMode="auto">
            <a:xfrm>
              <a:off x="7878489" y="3568252"/>
              <a:ext cx="703934" cy="555595"/>
            </a:xfrm>
            <a:custGeom>
              <a:avLst/>
              <a:gdLst>
                <a:gd name="T0" fmla="*/ 385 w 439"/>
                <a:gd name="T1" fmla="*/ 226 h 346"/>
                <a:gd name="T2" fmla="*/ 385 w 439"/>
                <a:gd name="T3" fmla="*/ 173 h 346"/>
                <a:gd name="T4" fmla="*/ 379 w 439"/>
                <a:gd name="T5" fmla="*/ 167 h 346"/>
                <a:gd name="T6" fmla="*/ 226 w 439"/>
                <a:gd name="T7" fmla="*/ 167 h 346"/>
                <a:gd name="T8" fmla="*/ 226 w 439"/>
                <a:gd name="T9" fmla="*/ 120 h 346"/>
                <a:gd name="T10" fmla="*/ 280 w 439"/>
                <a:gd name="T11" fmla="*/ 60 h 346"/>
                <a:gd name="T12" fmla="*/ 220 w 439"/>
                <a:gd name="T13" fmla="*/ 0 h 346"/>
                <a:gd name="T14" fmla="*/ 160 w 439"/>
                <a:gd name="T15" fmla="*/ 60 h 346"/>
                <a:gd name="T16" fmla="*/ 214 w 439"/>
                <a:gd name="T17" fmla="*/ 120 h 346"/>
                <a:gd name="T18" fmla="*/ 214 w 439"/>
                <a:gd name="T19" fmla="*/ 167 h 346"/>
                <a:gd name="T20" fmla="*/ 61 w 439"/>
                <a:gd name="T21" fmla="*/ 167 h 346"/>
                <a:gd name="T22" fmla="*/ 55 w 439"/>
                <a:gd name="T23" fmla="*/ 173 h 346"/>
                <a:gd name="T24" fmla="*/ 55 w 439"/>
                <a:gd name="T25" fmla="*/ 226 h 346"/>
                <a:gd name="T26" fmla="*/ 0 w 439"/>
                <a:gd name="T27" fmla="*/ 286 h 346"/>
                <a:gd name="T28" fmla="*/ 61 w 439"/>
                <a:gd name="T29" fmla="*/ 346 h 346"/>
                <a:gd name="T30" fmla="*/ 121 w 439"/>
                <a:gd name="T31" fmla="*/ 286 h 346"/>
                <a:gd name="T32" fmla="*/ 67 w 439"/>
                <a:gd name="T33" fmla="*/ 226 h 346"/>
                <a:gd name="T34" fmla="*/ 67 w 439"/>
                <a:gd name="T35" fmla="*/ 179 h 346"/>
                <a:gd name="T36" fmla="*/ 214 w 439"/>
                <a:gd name="T37" fmla="*/ 179 h 346"/>
                <a:gd name="T38" fmla="*/ 214 w 439"/>
                <a:gd name="T39" fmla="*/ 226 h 346"/>
                <a:gd name="T40" fmla="*/ 160 w 439"/>
                <a:gd name="T41" fmla="*/ 286 h 346"/>
                <a:gd name="T42" fmla="*/ 220 w 439"/>
                <a:gd name="T43" fmla="*/ 346 h 346"/>
                <a:gd name="T44" fmla="*/ 280 w 439"/>
                <a:gd name="T45" fmla="*/ 286 h 346"/>
                <a:gd name="T46" fmla="*/ 226 w 439"/>
                <a:gd name="T47" fmla="*/ 226 h 346"/>
                <a:gd name="T48" fmla="*/ 226 w 439"/>
                <a:gd name="T49" fmla="*/ 179 h 346"/>
                <a:gd name="T50" fmla="*/ 373 w 439"/>
                <a:gd name="T51" fmla="*/ 179 h 346"/>
                <a:gd name="T52" fmla="*/ 373 w 439"/>
                <a:gd name="T53" fmla="*/ 226 h 346"/>
                <a:gd name="T54" fmla="*/ 319 w 439"/>
                <a:gd name="T55" fmla="*/ 286 h 346"/>
                <a:gd name="T56" fmla="*/ 379 w 439"/>
                <a:gd name="T57" fmla="*/ 346 h 346"/>
                <a:gd name="T58" fmla="*/ 439 w 439"/>
                <a:gd name="T59" fmla="*/ 286 h 346"/>
                <a:gd name="T60" fmla="*/ 385 w 439"/>
                <a:gd name="T61" fmla="*/ 226 h 346"/>
                <a:gd name="T62" fmla="*/ 172 w 439"/>
                <a:gd name="T63" fmla="*/ 60 h 346"/>
                <a:gd name="T64" fmla="*/ 220 w 439"/>
                <a:gd name="T65" fmla="*/ 12 h 346"/>
                <a:gd name="T66" fmla="*/ 268 w 439"/>
                <a:gd name="T67" fmla="*/ 60 h 346"/>
                <a:gd name="T68" fmla="*/ 220 w 439"/>
                <a:gd name="T69" fmla="*/ 108 h 346"/>
                <a:gd name="T70" fmla="*/ 172 w 439"/>
                <a:gd name="T71" fmla="*/ 60 h 346"/>
                <a:gd name="T72" fmla="*/ 109 w 439"/>
                <a:gd name="T73" fmla="*/ 286 h 346"/>
                <a:gd name="T74" fmla="*/ 61 w 439"/>
                <a:gd name="T75" fmla="*/ 334 h 346"/>
                <a:gd name="T76" fmla="*/ 12 w 439"/>
                <a:gd name="T77" fmla="*/ 286 h 346"/>
                <a:gd name="T78" fmla="*/ 61 w 439"/>
                <a:gd name="T79" fmla="*/ 237 h 346"/>
                <a:gd name="T80" fmla="*/ 109 w 439"/>
                <a:gd name="T81" fmla="*/ 286 h 346"/>
                <a:gd name="T82" fmla="*/ 268 w 439"/>
                <a:gd name="T83" fmla="*/ 286 h 346"/>
                <a:gd name="T84" fmla="*/ 220 w 439"/>
                <a:gd name="T85" fmla="*/ 334 h 346"/>
                <a:gd name="T86" fmla="*/ 172 w 439"/>
                <a:gd name="T87" fmla="*/ 286 h 346"/>
                <a:gd name="T88" fmla="*/ 220 w 439"/>
                <a:gd name="T89" fmla="*/ 237 h 346"/>
                <a:gd name="T90" fmla="*/ 268 w 439"/>
                <a:gd name="T91" fmla="*/ 286 h 346"/>
                <a:gd name="T92" fmla="*/ 379 w 439"/>
                <a:gd name="T93" fmla="*/ 334 h 346"/>
                <a:gd name="T94" fmla="*/ 331 w 439"/>
                <a:gd name="T95" fmla="*/ 286 h 346"/>
                <a:gd name="T96" fmla="*/ 379 w 439"/>
                <a:gd name="T97" fmla="*/ 237 h 346"/>
                <a:gd name="T98" fmla="*/ 427 w 439"/>
                <a:gd name="T99" fmla="*/ 286 h 346"/>
                <a:gd name="T100" fmla="*/ 379 w 439"/>
                <a:gd name="T101" fmla="*/ 334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39" h="346">
                  <a:moveTo>
                    <a:pt x="385" y="226"/>
                  </a:moveTo>
                  <a:cubicBezTo>
                    <a:pt x="385" y="173"/>
                    <a:pt x="385" y="173"/>
                    <a:pt x="385" y="173"/>
                  </a:cubicBezTo>
                  <a:cubicBezTo>
                    <a:pt x="385" y="170"/>
                    <a:pt x="383" y="167"/>
                    <a:pt x="379" y="167"/>
                  </a:cubicBezTo>
                  <a:cubicBezTo>
                    <a:pt x="226" y="167"/>
                    <a:pt x="226" y="167"/>
                    <a:pt x="226" y="167"/>
                  </a:cubicBezTo>
                  <a:cubicBezTo>
                    <a:pt x="226" y="120"/>
                    <a:pt x="226" y="120"/>
                    <a:pt x="226" y="120"/>
                  </a:cubicBezTo>
                  <a:cubicBezTo>
                    <a:pt x="256" y="117"/>
                    <a:pt x="280" y="91"/>
                    <a:pt x="280" y="60"/>
                  </a:cubicBezTo>
                  <a:cubicBezTo>
                    <a:pt x="280" y="27"/>
                    <a:pt x="253" y="0"/>
                    <a:pt x="220" y="0"/>
                  </a:cubicBezTo>
                  <a:cubicBezTo>
                    <a:pt x="187" y="0"/>
                    <a:pt x="160" y="27"/>
                    <a:pt x="160" y="60"/>
                  </a:cubicBezTo>
                  <a:cubicBezTo>
                    <a:pt x="160" y="91"/>
                    <a:pt x="184" y="117"/>
                    <a:pt x="214" y="120"/>
                  </a:cubicBezTo>
                  <a:cubicBezTo>
                    <a:pt x="214" y="167"/>
                    <a:pt x="214" y="167"/>
                    <a:pt x="214" y="167"/>
                  </a:cubicBezTo>
                  <a:cubicBezTo>
                    <a:pt x="61" y="167"/>
                    <a:pt x="61" y="167"/>
                    <a:pt x="61" y="167"/>
                  </a:cubicBezTo>
                  <a:cubicBezTo>
                    <a:pt x="57" y="167"/>
                    <a:pt x="55" y="170"/>
                    <a:pt x="55" y="173"/>
                  </a:cubicBezTo>
                  <a:cubicBezTo>
                    <a:pt x="55" y="226"/>
                    <a:pt x="55" y="226"/>
                    <a:pt x="55" y="226"/>
                  </a:cubicBezTo>
                  <a:cubicBezTo>
                    <a:pt x="24" y="229"/>
                    <a:pt x="0" y="254"/>
                    <a:pt x="0" y="286"/>
                  </a:cubicBezTo>
                  <a:cubicBezTo>
                    <a:pt x="0" y="319"/>
                    <a:pt x="27" y="346"/>
                    <a:pt x="61" y="346"/>
                  </a:cubicBezTo>
                  <a:cubicBezTo>
                    <a:pt x="94" y="346"/>
                    <a:pt x="121" y="319"/>
                    <a:pt x="121" y="286"/>
                  </a:cubicBezTo>
                  <a:cubicBezTo>
                    <a:pt x="121" y="254"/>
                    <a:pt x="97" y="229"/>
                    <a:pt x="67" y="226"/>
                  </a:cubicBezTo>
                  <a:cubicBezTo>
                    <a:pt x="67" y="179"/>
                    <a:pt x="67" y="179"/>
                    <a:pt x="67" y="179"/>
                  </a:cubicBezTo>
                  <a:cubicBezTo>
                    <a:pt x="214" y="179"/>
                    <a:pt x="214" y="179"/>
                    <a:pt x="214" y="179"/>
                  </a:cubicBezTo>
                  <a:cubicBezTo>
                    <a:pt x="214" y="226"/>
                    <a:pt x="214" y="226"/>
                    <a:pt x="214" y="226"/>
                  </a:cubicBezTo>
                  <a:cubicBezTo>
                    <a:pt x="184" y="229"/>
                    <a:pt x="160" y="254"/>
                    <a:pt x="160" y="286"/>
                  </a:cubicBezTo>
                  <a:cubicBezTo>
                    <a:pt x="160" y="319"/>
                    <a:pt x="187" y="346"/>
                    <a:pt x="220" y="346"/>
                  </a:cubicBezTo>
                  <a:cubicBezTo>
                    <a:pt x="253" y="346"/>
                    <a:pt x="280" y="319"/>
                    <a:pt x="280" y="286"/>
                  </a:cubicBezTo>
                  <a:cubicBezTo>
                    <a:pt x="280" y="254"/>
                    <a:pt x="256" y="229"/>
                    <a:pt x="226" y="226"/>
                  </a:cubicBezTo>
                  <a:cubicBezTo>
                    <a:pt x="226" y="179"/>
                    <a:pt x="226" y="179"/>
                    <a:pt x="226" y="179"/>
                  </a:cubicBezTo>
                  <a:cubicBezTo>
                    <a:pt x="373" y="179"/>
                    <a:pt x="373" y="179"/>
                    <a:pt x="373" y="179"/>
                  </a:cubicBezTo>
                  <a:cubicBezTo>
                    <a:pt x="373" y="226"/>
                    <a:pt x="373" y="226"/>
                    <a:pt x="373" y="226"/>
                  </a:cubicBezTo>
                  <a:cubicBezTo>
                    <a:pt x="343" y="229"/>
                    <a:pt x="319" y="254"/>
                    <a:pt x="319" y="286"/>
                  </a:cubicBezTo>
                  <a:cubicBezTo>
                    <a:pt x="319" y="319"/>
                    <a:pt x="346" y="346"/>
                    <a:pt x="379" y="346"/>
                  </a:cubicBezTo>
                  <a:cubicBezTo>
                    <a:pt x="412" y="346"/>
                    <a:pt x="439" y="319"/>
                    <a:pt x="439" y="286"/>
                  </a:cubicBezTo>
                  <a:cubicBezTo>
                    <a:pt x="439" y="254"/>
                    <a:pt x="416" y="229"/>
                    <a:pt x="385" y="226"/>
                  </a:cubicBezTo>
                  <a:close/>
                  <a:moveTo>
                    <a:pt x="172" y="60"/>
                  </a:moveTo>
                  <a:cubicBezTo>
                    <a:pt x="172" y="33"/>
                    <a:pt x="193" y="12"/>
                    <a:pt x="220" y="12"/>
                  </a:cubicBezTo>
                  <a:cubicBezTo>
                    <a:pt x="246" y="12"/>
                    <a:pt x="268" y="33"/>
                    <a:pt x="268" y="60"/>
                  </a:cubicBezTo>
                  <a:cubicBezTo>
                    <a:pt x="268" y="86"/>
                    <a:pt x="246" y="108"/>
                    <a:pt x="220" y="108"/>
                  </a:cubicBezTo>
                  <a:cubicBezTo>
                    <a:pt x="193" y="108"/>
                    <a:pt x="172" y="86"/>
                    <a:pt x="172" y="60"/>
                  </a:cubicBezTo>
                  <a:close/>
                  <a:moveTo>
                    <a:pt x="109" y="286"/>
                  </a:moveTo>
                  <a:cubicBezTo>
                    <a:pt x="109" y="312"/>
                    <a:pt x="87" y="334"/>
                    <a:pt x="61" y="334"/>
                  </a:cubicBezTo>
                  <a:cubicBezTo>
                    <a:pt x="34" y="334"/>
                    <a:pt x="12" y="312"/>
                    <a:pt x="12" y="286"/>
                  </a:cubicBezTo>
                  <a:cubicBezTo>
                    <a:pt x="12" y="259"/>
                    <a:pt x="34" y="237"/>
                    <a:pt x="61" y="237"/>
                  </a:cubicBezTo>
                  <a:cubicBezTo>
                    <a:pt x="87" y="237"/>
                    <a:pt x="109" y="259"/>
                    <a:pt x="109" y="286"/>
                  </a:cubicBezTo>
                  <a:close/>
                  <a:moveTo>
                    <a:pt x="268" y="286"/>
                  </a:moveTo>
                  <a:cubicBezTo>
                    <a:pt x="268" y="312"/>
                    <a:pt x="246" y="334"/>
                    <a:pt x="220" y="334"/>
                  </a:cubicBezTo>
                  <a:cubicBezTo>
                    <a:pt x="193" y="334"/>
                    <a:pt x="172" y="312"/>
                    <a:pt x="172" y="286"/>
                  </a:cubicBezTo>
                  <a:cubicBezTo>
                    <a:pt x="172" y="259"/>
                    <a:pt x="193" y="237"/>
                    <a:pt x="220" y="237"/>
                  </a:cubicBezTo>
                  <a:cubicBezTo>
                    <a:pt x="246" y="237"/>
                    <a:pt x="268" y="259"/>
                    <a:pt x="268" y="286"/>
                  </a:cubicBezTo>
                  <a:close/>
                  <a:moveTo>
                    <a:pt x="379" y="334"/>
                  </a:moveTo>
                  <a:cubicBezTo>
                    <a:pt x="353" y="334"/>
                    <a:pt x="331" y="312"/>
                    <a:pt x="331" y="286"/>
                  </a:cubicBezTo>
                  <a:cubicBezTo>
                    <a:pt x="331" y="259"/>
                    <a:pt x="353" y="237"/>
                    <a:pt x="379" y="237"/>
                  </a:cubicBezTo>
                  <a:cubicBezTo>
                    <a:pt x="406" y="237"/>
                    <a:pt x="427" y="259"/>
                    <a:pt x="427" y="286"/>
                  </a:cubicBezTo>
                  <a:cubicBezTo>
                    <a:pt x="427" y="312"/>
                    <a:pt x="406" y="334"/>
                    <a:pt x="379" y="3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F5655E4C-131F-4286-B816-43EA90B972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3" name="Date Placeholder 42">
            <a:extLst>
              <a:ext uri="{FF2B5EF4-FFF2-40B4-BE49-F238E27FC236}">
                <a16:creationId xmlns:a16="http://schemas.microsoft.com/office/drawing/2014/main" xmlns="" id="{D9AF2C06-1CA2-4D57-9F39-833E001D35C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D72E148-738D-447F-B089-D3F0B6F1BF6A}" type="datetime1">
              <a:rPr lang="en-US" smtClean="0"/>
              <a:t>8/14/2019</a:t>
            </a:fld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1DC76173-6134-4AE8-942F-71A895F99CDC}"/>
              </a:ext>
            </a:extLst>
          </p:cNvPr>
          <p:cNvSpPr>
            <a:spLocks noChangeAspect="1"/>
          </p:cNvSpPr>
          <p:nvPr/>
        </p:nvSpPr>
        <p:spPr>
          <a:xfrm>
            <a:off x="1454024" y="3830830"/>
            <a:ext cx="947338" cy="9473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95AB2EB-0056-412B-8FB7-1C031E58A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959" y="2088247"/>
            <a:ext cx="5455365" cy="3262805"/>
          </a:xfrm>
          <a:prstGeom prst="rect">
            <a:avLst/>
          </a:prstGeom>
        </p:spPr>
      </p:pic>
      <p:pic>
        <p:nvPicPr>
          <p:cNvPr id="5122" name="Picture 2" descr="Image result for speaker logo">
            <a:extLst>
              <a:ext uri="{FF2B5EF4-FFF2-40B4-BE49-F238E27FC236}">
                <a16:creationId xmlns:a16="http://schemas.microsoft.com/office/drawing/2014/main" xmlns="" id="{679A3A35-2FEF-407D-8DBC-B8AF09D29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62923" y1="43846" x2="62923" y2="43846"/>
                        <a14:foregroundMark x1="66923" y1="41769" x2="66923" y2="41769"/>
                        <a14:foregroundMark x1="65308" y1="39385" x2="65308" y2="39385"/>
                        <a14:foregroundMark x1="71308" y1="38462" x2="71308" y2="38462"/>
                        <a14:foregroundMark x1="75308" y1="33692" x2="75308" y2="33692"/>
                        <a14:foregroundMark x1="29154" y1="45000" x2="29154" y2="45000"/>
                        <a14:foregroundMark x1="33385" y1="39077" x2="33385" y2="39077"/>
                        <a14:foregroundMark x1="33538" y1="40462" x2="33538" y2="40615"/>
                        <a14:foregroundMark x1="33385" y1="39846" x2="33385" y2="39846"/>
                        <a14:foregroundMark x1="33231" y1="39385" x2="33231" y2="39385"/>
                        <a14:foregroundMark x1="38154" y1="36615" x2="32923" y2="39000"/>
                        <a14:foregroundMark x1="39692" y1="35846" x2="33231" y2="39000"/>
                        <a14:foregroundMark x1="33231" y1="39000" x2="33615" y2="40308"/>
                        <a14:foregroundMark x1="21000" y1="47231" x2="19923" y2="49385"/>
                        <a14:foregroundMark x1="21000" y1="48308" x2="21308" y2="50077"/>
                        <a14:foregroundMark x1="66538" y1="40154" x2="64923" y2="3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487" y="2503104"/>
            <a:ext cx="1121490" cy="112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download logo">
            <a:extLst>
              <a:ext uri="{FF2B5EF4-FFF2-40B4-BE49-F238E27FC236}">
                <a16:creationId xmlns:a16="http://schemas.microsoft.com/office/drawing/2014/main" xmlns="" id="{FD81E736-D138-4E8C-8192-3EE24D65A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857" y="3856656"/>
            <a:ext cx="895685" cy="89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calculator logo">
            <a:extLst>
              <a:ext uri="{FF2B5EF4-FFF2-40B4-BE49-F238E27FC236}">
                <a16:creationId xmlns:a16="http://schemas.microsoft.com/office/drawing/2014/main" xmlns="" id="{CFED49E5-FE77-48E5-B321-8D2A3628A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53846" y1="28214" x2="53846" y2="28214"/>
                        <a14:foregroundMark x1="43846" y1="22857" x2="54231" y2="40357"/>
                        <a14:foregroundMark x1="54231" y1="40357" x2="70385" y2="30357"/>
                        <a14:foregroundMark x1="70385" y1="30357" x2="51538" y2="25714"/>
                        <a14:foregroundMark x1="51538" y1="25714" x2="35000" y2="31071"/>
                        <a14:foregroundMark x1="38462" y1="41071" x2="40000" y2="59286"/>
                        <a14:foregroundMark x1="40000" y1="59286" x2="56154" y2="72143"/>
                        <a14:foregroundMark x1="56154" y1="72143" x2="64615" y2="53929"/>
                        <a14:foregroundMark x1="64615" y1="53929" x2="50000" y2="40000"/>
                        <a14:foregroundMark x1="50000" y1="40000" x2="33846" y2="42143"/>
                        <a14:foregroundMark x1="63462" y1="37857" x2="45385" y2="46071"/>
                        <a14:foregroundMark x1="45385" y1="46071" x2="31154" y2="59286"/>
                        <a14:foregroundMark x1="31154" y1="59286" x2="45385" y2="72500"/>
                        <a14:foregroundMark x1="45385" y1="72500" x2="63462" y2="61429"/>
                        <a14:foregroundMark x1="63462" y1="61429" x2="71154" y2="43571"/>
                        <a14:foregroundMark x1="71154" y1="43571" x2="64231" y2="37143"/>
                        <a14:foregroundMark x1="66154" y1="40000" x2="65769" y2="41429"/>
                        <a14:foregroundMark x1="65769" y1="38929" x2="45769" y2="47857"/>
                        <a14:foregroundMark x1="45769" y1="47857" x2="47692" y2="67143"/>
                        <a14:foregroundMark x1="47692" y1="67143" x2="67308" y2="55357"/>
                        <a14:foregroundMark x1="67308" y1="55357" x2="62692" y2="37857"/>
                        <a14:foregroundMark x1="62692" y1="37857" x2="60769" y2="37857"/>
                        <a14:foregroundMark x1="52308" y1="47500" x2="48077" y2="65000"/>
                        <a14:foregroundMark x1="48077" y1="65000" x2="56923" y2="48214"/>
                        <a14:foregroundMark x1="56923" y1="48214" x2="47308" y2="42500"/>
                        <a14:foregroundMark x1="64655" y1="61600" x2="51724" y2="63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608" y="5000764"/>
            <a:ext cx="964868" cy="103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xmlns="" id="{E4BA9048-A20B-4981-A3BC-FA5B26863A33}"/>
              </a:ext>
            </a:extLst>
          </p:cNvPr>
          <p:cNvSpPr/>
          <p:nvPr/>
        </p:nvSpPr>
        <p:spPr>
          <a:xfrm rot="5400000">
            <a:off x="3392671" y="3570509"/>
            <a:ext cx="518323" cy="39537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xmlns="" id="{C13E7DFC-9CD0-45B8-95C7-FC98758459CD}"/>
              </a:ext>
            </a:extLst>
          </p:cNvPr>
          <p:cNvSpPr/>
          <p:nvPr/>
        </p:nvSpPr>
        <p:spPr>
          <a:xfrm rot="5400000">
            <a:off x="3392671" y="4766359"/>
            <a:ext cx="518323" cy="395370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Curved Left 12">
            <a:extLst>
              <a:ext uri="{FF2B5EF4-FFF2-40B4-BE49-F238E27FC236}">
                <a16:creationId xmlns:a16="http://schemas.microsoft.com/office/drawing/2014/main" xmlns="" id="{0A31D127-5B3A-4B0A-88D7-398BF1E20A17}"/>
              </a:ext>
            </a:extLst>
          </p:cNvPr>
          <p:cNvSpPr/>
          <p:nvPr/>
        </p:nvSpPr>
        <p:spPr>
          <a:xfrm rot="10800000">
            <a:off x="180932" y="2938793"/>
            <a:ext cx="1017087" cy="2498708"/>
          </a:xfrm>
          <a:prstGeom prst="curvedLef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91469D6-27A0-45D6-9455-108AD0E3B06D}"/>
              </a:ext>
            </a:extLst>
          </p:cNvPr>
          <p:cNvSpPr txBox="1"/>
          <p:nvPr/>
        </p:nvSpPr>
        <p:spPr>
          <a:xfrm>
            <a:off x="317840" y="3970550"/>
            <a:ext cx="1054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Loop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3BB3B3FF-CADA-4EBC-A2E4-80BDD71287F2}"/>
              </a:ext>
            </a:extLst>
          </p:cNvPr>
          <p:cNvSpPr/>
          <p:nvPr/>
        </p:nvSpPr>
        <p:spPr>
          <a:xfrm>
            <a:off x="1453224" y="1159056"/>
            <a:ext cx="914400" cy="914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power up symbol">
            <a:extLst>
              <a:ext uri="{FF2B5EF4-FFF2-40B4-BE49-F238E27FC236}">
                <a16:creationId xmlns:a16="http://schemas.microsoft.com/office/drawing/2014/main" xmlns="" id="{F6560A68-0933-4BAD-A2F9-411550150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6222" y1="15111" x2="46667" y2="41333"/>
                        <a14:foregroundMark x1="46667" y1="41333" x2="54222" y2="19556"/>
                        <a14:foregroundMark x1="54222" y1="19556" x2="48444" y2="1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507" y="1185339"/>
            <a:ext cx="861833" cy="86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CD1A159B-0E36-455B-ABFC-69AFDC7F554F}"/>
              </a:ext>
            </a:extLst>
          </p:cNvPr>
          <p:cNvSpPr txBox="1"/>
          <p:nvPr/>
        </p:nvSpPr>
        <p:spPr>
          <a:xfrm>
            <a:off x="2676445" y="1460813"/>
            <a:ext cx="77912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a typeface="Work Sans Medium" panose="020B0706030804020204" pitchFamily="34" charset="0"/>
                <a:cs typeface="Work Sans Medium" panose="020B0706030804020204" pitchFamily="34" charset="0"/>
              </a:rPr>
              <a:t>INITIALIZATION – EEPROM, Threshold, AFEGAIN + TVG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ED831D60-71E3-4999-83A3-BA02E516736E}"/>
              </a:ext>
            </a:extLst>
          </p:cNvPr>
          <p:cNvCxnSpPr>
            <a:cxnSpLocks/>
          </p:cNvCxnSpPr>
          <p:nvPr/>
        </p:nvCxnSpPr>
        <p:spPr>
          <a:xfrm>
            <a:off x="1453224" y="2307466"/>
            <a:ext cx="4047846" cy="0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41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DF87585-8748-489E-BAE4-FAAC5F686F5B}"/>
              </a:ext>
            </a:extLst>
          </p:cNvPr>
          <p:cNvSpPr/>
          <p:nvPr/>
        </p:nvSpPr>
        <p:spPr>
          <a:xfrm>
            <a:off x="8172737" y="2958100"/>
            <a:ext cx="980184" cy="95984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4EBABD8D-5CC7-42CB-AAA6-4C08FB8AADE6}"/>
              </a:ext>
            </a:extLst>
          </p:cNvPr>
          <p:cNvSpPr/>
          <p:nvPr/>
        </p:nvSpPr>
        <p:spPr>
          <a:xfrm>
            <a:off x="725467" y="2896816"/>
            <a:ext cx="980184" cy="9749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Modified Method of Operation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69304" y="3240874"/>
            <a:ext cx="1452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a typeface="Work Sans Medium" panose="020B0706030804020204" pitchFamily="34" charset="0"/>
                <a:cs typeface="Work Sans Medium" panose="020B0706030804020204" pitchFamily="34" charset="0"/>
              </a:rPr>
              <a:t>BURST + LISTEN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465404" y="3230248"/>
            <a:ext cx="2233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a typeface="Work Sans Medium" panose="020B0706030804020204" pitchFamily="34" charset="0"/>
                <a:cs typeface="Work Sans Medium" panose="020B0706030804020204" pitchFamily="34" charset="0"/>
              </a:rPr>
              <a:t>PULL + FILTER DATA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416573" y="3308412"/>
            <a:ext cx="2713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a typeface="Work Sans Medium" panose="020B0706030804020204" pitchFamily="34" charset="0"/>
                <a:cs typeface="Work Sans Medium" panose="020B0706030804020204" pitchFamily="34" charset="0"/>
              </a:rPr>
              <a:t>COMPUTE DISTANCE</a:t>
            </a:r>
          </a:p>
        </p:txBody>
      </p:sp>
      <p:grpSp>
        <p:nvGrpSpPr>
          <p:cNvPr id="33" name="Group 32"/>
          <p:cNvGrpSpPr>
            <a:grpSpLocks noChangeAspect="1"/>
          </p:cNvGrpSpPr>
          <p:nvPr/>
        </p:nvGrpSpPr>
        <p:grpSpPr>
          <a:xfrm>
            <a:off x="4242183" y="2918136"/>
            <a:ext cx="953605" cy="953605"/>
            <a:chOff x="7746448" y="3371699"/>
            <a:chExt cx="953605" cy="953605"/>
          </a:xfrm>
        </p:grpSpPr>
        <p:sp>
          <p:nvSpPr>
            <p:cNvPr id="14" name="Rectangle 13"/>
            <p:cNvSpPr>
              <a:spLocks noChangeAspect="1"/>
            </p:cNvSpPr>
            <p:nvPr/>
          </p:nvSpPr>
          <p:spPr>
            <a:xfrm>
              <a:off x="7746448" y="3371699"/>
              <a:ext cx="953605" cy="9536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9"/>
            <p:cNvSpPr>
              <a:spLocks noChangeAspect="1" noEditPoints="1"/>
            </p:cNvSpPr>
            <p:nvPr/>
          </p:nvSpPr>
          <p:spPr bwMode="auto">
            <a:xfrm>
              <a:off x="7878489" y="3568252"/>
              <a:ext cx="703934" cy="555595"/>
            </a:xfrm>
            <a:custGeom>
              <a:avLst/>
              <a:gdLst>
                <a:gd name="T0" fmla="*/ 385 w 439"/>
                <a:gd name="T1" fmla="*/ 226 h 346"/>
                <a:gd name="T2" fmla="*/ 385 w 439"/>
                <a:gd name="T3" fmla="*/ 173 h 346"/>
                <a:gd name="T4" fmla="*/ 379 w 439"/>
                <a:gd name="T5" fmla="*/ 167 h 346"/>
                <a:gd name="T6" fmla="*/ 226 w 439"/>
                <a:gd name="T7" fmla="*/ 167 h 346"/>
                <a:gd name="T8" fmla="*/ 226 w 439"/>
                <a:gd name="T9" fmla="*/ 120 h 346"/>
                <a:gd name="T10" fmla="*/ 280 w 439"/>
                <a:gd name="T11" fmla="*/ 60 h 346"/>
                <a:gd name="T12" fmla="*/ 220 w 439"/>
                <a:gd name="T13" fmla="*/ 0 h 346"/>
                <a:gd name="T14" fmla="*/ 160 w 439"/>
                <a:gd name="T15" fmla="*/ 60 h 346"/>
                <a:gd name="T16" fmla="*/ 214 w 439"/>
                <a:gd name="T17" fmla="*/ 120 h 346"/>
                <a:gd name="T18" fmla="*/ 214 w 439"/>
                <a:gd name="T19" fmla="*/ 167 h 346"/>
                <a:gd name="T20" fmla="*/ 61 w 439"/>
                <a:gd name="T21" fmla="*/ 167 h 346"/>
                <a:gd name="T22" fmla="*/ 55 w 439"/>
                <a:gd name="T23" fmla="*/ 173 h 346"/>
                <a:gd name="T24" fmla="*/ 55 w 439"/>
                <a:gd name="T25" fmla="*/ 226 h 346"/>
                <a:gd name="T26" fmla="*/ 0 w 439"/>
                <a:gd name="T27" fmla="*/ 286 h 346"/>
                <a:gd name="T28" fmla="*/ 61 w 439"/>
                <a:gd name="T29" fmla="*/ 346 h 346"/>
                <a:gd name="T30" fmla="*/ 121 w 439"/>
                <a:gd name="T31" fmla="*/ 286 h 346"/>
                <a:gd name="T32" fmla="*/ 67 w 439"/>
                <a:gd name="T33" fmla="*/ 226 h 346"/>
                <a:gd name="T34" fmla="*/ 67 w 439"/>
                <a:gd name="T35" fmla="*/ 179 h 346"/>
                <a:gd name="T36" fmla="*/ 214 w 439"/>
                <a:gd name="T37" fmla="*/ 179 h 346"/>
                <a:gd name="T38" fmla="*/ 214 w 439"/>
                <a:gd name="T39" fmla="*/ 226 h 346"/>
                <a:gd name="T40" fmla="*/ 160 w 439"/>
                <a:gd name="T41" fmla="*/ 286 h 346"/>
                <a:gd name="T42" fmla="*/ 220 w 439"/>
                <a:gd name="T43" fmla="*/ 346 h 346"/>
                <a:gd name="T44" fmla="*/ 280 w 439"/>
                <a:gd name="T45" fmla="*/ 286 h 346"/>
                <a:gd name="T46" fmla="*/ 226 w 439"/>
                <a:gd name="T47" fmla="*/ 226 h 346"/>
                <a:gd name="T48" fmla="*/ 226 w 439"/>
                <a:gd name="T49" fmla="*/ 179 h 346"/>
                <a:gd name="T50" fmla="*/ 373 w 439"/>
                <a:gd name="T51" fmla="*/ 179 h 346"/>
                <a:gd name="T52" fmla="*/ 373 w 439"/>
                <a:gd name="T53" fmla="*/ 226 h 346"/>
                <a:gd name="T54" fmla="*/ 319 w 439"/>
                <a:gd name="T55" fmla="*/ 286 h 346"/>
                <a:gd name="T56" fmla="*/ 379 w 439"/>
                <a:gd name="T57" fmla="*/ 346 h 346"/>
                <a:gd name="T58" fmla="*/ 439 w 439"/>
                <a:gd name="T59" fmla="*/ 286 h 346"/>
                <a:gd name="T60" fmla="*/ 385 w 439"/>
                <a:gd name="T61" fmla="*/ 226 h 346"/>
                <a:gd name="T62" fmla="*/ 172 w 439"/>
                <a:gd name="T63" fmla="*/ 60 h 346"/>
                <a:gd name="T64" fmla="*/ 220 w 439"/>
                <a:gd name="T65" fmla="*/ 12 h 346"/>
                <a:gd name="T66" fmla="*/ 268 w 439"/>
                <a:gd name="T67" fmla="*/ 60 h 346"/>
                <a:gd name="T68" fmla="*/ 220 w 439"/>
                <a:gd name="T69" fmla="*/ 108 h 346"/>
                <a:gd name="T70" fmla="*/ 172 w 439"/>
                <a:gd name="T71" fmla="*/ 60 h 346"/>
                <a:gd name="T72" fmla="*/ 109 w 439"/>
                <a:gd name="T73" fmla="*/ 286 h 346"/>
                <a:gd name="T74" fmla="*/ 61 w 439"/>
                <a:gd name="T75" fmla="*/ 334 h 346"/>
                <a:gd name="T76" fmla="*/ 12 w 439"/>
                <a:gd name="T77" fmla="*/ 286 h 346"/>
                <a:gd name="T78" fmla="*/ 61 w 439"/>
                <a:gd name="T79" fmla="*/ 237 h 346"/>
                <a:gd name="T80" fmla="*/ 109 w 439"/>
                <a:gd name="T81" fmla="*/ 286 h 346"/>
                <a:gd name="T82" fmla="*/ 268 w 439"/>
                <a:gd name="T83" fmla="*/ 286 h 346"/>
                <a:gd name="T84" fmla="*/ 220 w 439"/>
                <a:gd name="T85" fmla="*/ 334 h 346"/>
                <a:gd name="T86" fmla="*/ 172 w 439"/>
                <a:gd name="T87" fmla="*/ 286 h 346"/>
                <a:gd name="T88" fmla="*/ 220 w 439"/>
                <a:gd name="T89" fmla="*/ 237 h 346"/>
                <a:gd name="T90" fmla="*/ 268 w 439"/>
                <a:gd name="T91" fmla="*/ 286 h 346"/>
                <a:gd name="T92" fmla="*/ 379 w 439"/>
                <a:gd name="T93" fmla="*/ 334 h 346"/>
                <a:gd name="T94" fmla="*/ 331 w 439"/>
                <a:gd name="T95" fmla="*/ 286 h 346"/>
                <a:gd name="T96" fmla="*/ 379 w 439"/>
                <a:gd name="T97" fmla="*/ 237 h 346"/>
                <a:gd name="T98" fmla="*/ 427 w 439"/>
                <a:gd name="T99" fmla="*/ 286 h 346"/>
                <a:gd name="T100" fmla="*/ 379 w 439"/>
                <a:gd name="T101" fmla="*/ 334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39" h="346">
                  <a:moveTo>
                    <a:pt x="385" y="226"/>
                  </a:moveTo>
                  <a:cubicBezTo>
                    <a:pt x="385" y="173"/>
                    <a:pt x="385" y="173"/>
                    <a:pt x="385" y="173"/>
                  </a:cubicBezTo>
                  <a:cubicBezTo>
                    <a:pt x="385" y="170"/>
                    <a:pt x="383" y="167"/>
                    <a:pt x="379" y="167"/>
                  </a:cubicBezTo>
                  <a:cubicBezTo>
                    <a:pt x="226" y="167"/>
                    <a:pt x="226" y="167"/>
                    <a:pt x="226" y="167"/>
                  </a:cubicBezTo>
                  <a:cubicBezTo>
                    <a:pt x="226" y="120"/>
                    <a:pt x="226" y="120"/>
                    <a:pt x="226" y="120"/>
                  </a:cubicBezTo>
                  <a:cubicBezTo>
                    <a:pt x="256" y="117"/>
                    <a:pt x="280" y="91"/>
                    <a:pt x="280" y="60"/>
                  </a:cubicBezTo>
                  <a:cubicBezTo>
                    <a:pt x="280" y="27"/>
                    <a:pt x="253" y="0"/>
                    <a:pt x="220" y="0"/>
                  </a:cubicBezTo>
                  <a:cubicBezTo>
                    <a:pt x="187" y="0"/>
                    <a:pt x="160" y="27"/>
                    <a:pt x="160" y="60"/>
                  </a:cubicBezTo>
                  <a:cubicBezTo>
                    <a:pt x="160" y="91"/>
                    <a:pt x="184" y="117"/>
                    <a:pt x="214" y="120"/>
                  </a:cubicBezTo>
                  <a:cubicBezTo>
                    <a:pt x="214" y="167"/>
                    <a:pt x="214" y="167"/>
                    <a:pt x="214" y="167"/>
                  </a:cubicBezTo>
                  <a:cubicBezTo>
                    <a:pt x="61" y="167"/>
                    <a:pt x="61" y="167"/>
                    <a:pt x="61" y="167"/>
                  </a:cubicBezTo>
                  <a:cubicBezTo>
                    <a:pt x="57" y="167"/>
                    <a:pt x="55" y="170"/>
                    <a:pt x="55" y="173"/>
                  </a:cubicBezTo>
                  <a:cubicBezTo>
                    <a:pt x="55" y="226"/>
                    <a:pt x="55" y="226"/>
                    <a:pt x="55" y="226"/>
                  </a:cubicBezTo>
                  <a:cubicBezTo>
                    <a:pt x="24" y="229"/>
                    <a:pt x="0" y="254"/>
                    <a:pt x="0" y="286"/>
                  </a:cubicBezTo>
                  <a:cubicBezTo>
                    <a:pt x="0" y="319"/>
                    <a:pt x="27" y="346"/>
                    <a:pt x="61" y="346"/>
                  </a:cubicBezTo>
                  <a:cubicBezTo>
                    <a:pt x="94" y="346"/>
                    <a:pt x="121" y="319"/>
                    <a:pt x="121" y="286"/>
                  </a:cubicBezTo>
                  <a:cubicBezTo>
                    <a:pt x="121" y="254"/>
                    <a:pt x="97" y="229"/>
                    <a:pt x="67" y="226"/>
                  </a:cubicBezTo>
                  <a:cubicBezTo>
                    <a:pt x="67" y="179"/>
                    <a:pt x="67" y="179"/>
                    <a:pt x="67" y="179"/>
                  </a:cubicBezTo>
                  <a:cubicBezTo>
                    <a:pt x="214" y="179"/>
                    <a:pt x="214" y="179"/>
                    <a:pt x="214" y="179"/>
                  </a:cubicBezTo>
                  <a:cubicBezTo>
                    <a:pt x="214" y="226"/>
                    <a:pt x="214" y="226"/>
                    <a:pt x="214" y="226"/>
                  </a:cubicBezTo>
                  <a:cubicBezTo>
                    <a:pt x="184" y="229"/>
                    <a:pt x="160" y="254"/>
                    <a:pt x="160" y="286"/>
                  </a:cubicBezTo>
                  <a:cubicBezTo>
                    <a:pt x="160" y="319"/>
                    <a:pt x="187" y="346"/>
                    <a:pt x="220" y="346"/>
                  </a:cubicBezTo>
                  <a:cubicBezTo>
                    <a:pt x="253" y="346"/>
                    <a:pt x="280" y="319"/>
                    <a:pt x="280" y="286"/>
                  </a:cubicBezTo>
                  <a:cubicBezTo>
                    <a:pt x="280" y="254"/>
                    <a:pt x="256" y="229"/>
                    <a:pt x="226" y="226"/>
                  </a:cubicBezTo>
                  <a:cubicBezTo>
                    <a:pt x="226" y="179"/>
                    <a:pt x="226" y="179"/>
                    <a:pt x="226" y="179"/>
                  </a:cubicBezTo>
                  <a:cubicBezTo>
                    <a:pt x="373" y="179"/>
                    <a:pt x="373" y="179"/>
                    <a:pt x="373" y="179"/>
                  </a:cubicBezTo>
                  <a:cubicBezTo>
                    <a:pt x="373" y="226"/>
                    <a:pt x="373" y="226"/>
                    <a:pt x="373" y="226"/>
                  </a:cubicBezTo>
                  <a:cubicBezTo>
                    <a:pt x="343" y="229"/>
                    <a:pt x="319" y="254"/>
                    <a:pt x="319" y="286"/>
                  </a:cubicBezTo>
                  <a:cubicBezTo>
                    <a:pt x="319" y="319"/>
                    <a:pt x="346" y="346"/>
                    <a:pt x="379" y="346"/>
                  </a:cubicBezTo>
                  <a:cubicBezTo>
                    <a:pt x="412" y="346"/>
                    <a:pt x="439" y="319"/>
                    <a:pt x="439" y="286"/>
                  </a:cubicBezTo>
                  <a:cubicBezTo>
                    <a:pt x="439" y="254"/>
                    <a:pt x="416" y="229"/>
                    <a:pt x="385" y="226"/>
                  </a:cubicBezTo>
                  <a:close/>
                  <a:moveTo>
                    <a:pt x="172" y="60"/>
                  </a:moveTo>
                  <a:cubicBezTo>
                    <a:pt x="172" y="33"/>
                    <a:pt x="193" y="12"/>
                    <a:pt x="220" y="12"/>
                  </a:cubicBezTo>
                  <a:cubicBezTo>
                    <a:pt x="246" y="12"/>
                    <a:pt x="268" y="33"/>
                    <a:pt x="268" y="60"/>
                  </a:cubicBezTo>
                  <a:cubicBezTo>
                    <a:pt x="268" y="86"/>
                    <a:pt x="246" y="108"/>
                    <a:pt x="220" y="108"/>
                  </a:cubicBezTo>
                  <a:cubicBezTo>
                    <a:pt x="193" y="108"/>
                    <a:pt x="172" y="86"/>
                    <a:pt x="172" y="60"/>
                  </a:cubicBezTo>
                  <a:close/>
                  <a:moveTo>
                    <a:pt x="109" y="286"/>
                  </a:moveTo>
                  <a:cubicBezTo>
                    <a:pt x="109" y="312"/>
                    <a:pt x="87" y="334"/>
                    <a:pt x="61" y="334"/>
                  </a:cubicBezTo>
                  <a:cubicBezTo>
                    <a:pt x="34" y="334"/>
                    <a:pt x="12" y="312"/>
                    <a:pt x="12" y="286"/>
                  </a:cubicBezTo>
                  <a:cubicBezTo>
                    <a:pt x="12" y="259"/>
                    <a:pt x="34" y="237"/>
                    <a:pt x="61" y="237"/>
                  </a:cubicBezTo>
                  <a:cubicBezTo>
                    <a:pt x="87" y="237"/>
                    <a:pt x="109" y="259"/>
                    <a:pt x="109" y="286"/>
                  </a:cubicBezTo>
                  <a:close/>
                  <a:moveTo>
                    <a:pt x="268" y="286"/>
                  </a:moveTo>
                  <a:cubicBezTo>
                    <a:pt x="268" y="312"/>
                    <a:pt x="246" y="334"/>
                    <a:pt x="220" y="334"/>
                  </a:cubicBezTo>
                  <a:cubicBezTo>
                    <a:pt x="193" y="334"/>
                    <a:pt x="172" y="312"/>
                    <a:pt x="172" y="286"/>
                  </a:cubicBezTo>
                  <a:cubicBezTo>
                    <a:pt x="172" y="259"/>
                    <a:pt x="193" y="237"/>
                    <a:pt x="220" y="237"/>
                  </a:cubicBezTo>
                  <a:cubicBezTo>
                    <a:pt x="246" y="237"/>
                    <a:pt x="268" y="259"/>
                    <a:pt x="268" y="286"/>
                  </a:cubicBezTo>
                  <a:close/>
                  <a:moveTo>
                    <a:pt x="379" y="334"/>
                  </a:moveTo>
                  <a:cubicBezTo>
                    <a:pt x="353" y="334"/>
                    <a:pt x="331" y="312"/>
                    <a:pt x="331" y="286"/>
                  </a:cubicBezTo>
                  <a:cubicBezTo>
                    <a:pt x="331" y="259"/>
                    <a:pt x="353" y="237"/>
                    <a:pt x="379" y="237"/>
                  </a:cubicBezTo>
                  <a:cubicBezTo>
                    <a:pt x="406" y="237"/>
                    <a:pt x="427" y="259"/>
                    <a:pt x="427" y="286"/>
                  </a:cubicBezTo>
                  <a:cubicBezTo>
                    <a:pt x="427" y="312"/>
                    <a:pt x="406" y="334"/>
                    <a:pt x="379" y="3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xmlns="" id="{F5655E4C-131F-4286-B816-43EA90B972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3" name="Date Placeholder 42">
            <a:extLst>
              <a:ext uri="{FF2B5EF4-FFF2-40B4-BE49-F238E27FC236}">
                <a16:creationId xmlns:a16="http://schemas.microsoft.com/office/drawing/2014/main" xmlns="" id="{D9AF2C06-1CA2-4D57-9F39-833E001D35C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9D72E148-738D-447F-B089-D3F0B6F1BF6A}" type="datetime1">
              <a:rPr lang="en-US" smtClean="0"/>
              <a:t>8/14/2019</a:t>
            </a:fld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xmlns="" id="{1DC76173-6134-4AE8-942F-71A895F99CDC}"/>
              </a:ext>
            </a:extLst>
          </p:cNvPr>
          <p:cNvSpPr>
            <a:spLocks noChangeAspect="1"/>
          </p:cNvSpPr>
          <p:nvPr/>
        </p:nvSpPr>
        <p:spPr>
          <a:xfrm>
            <a:off x="4242983" y="2918163"/>
            <a:ext cx="947338" cy="9473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22" name="Picture 2" descr="Image result for speaker logo">
            <a:extLst>
              <a:ext uri="{FF2B5EF4-FFF2-40B4-BE49-F238E27FC236}">
                <a16:creationId xmlns:a16="http://schemas.microsoft.com/office/drawing/2014/main" xmlns="" id="{679A3A35-2FEF-407D-8DBC-B8AF09D29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2923" y1="43846" x2="62923" y2="43846"/>
                        <a14:foregroundMark x1="66923" y1="41769" x2="66923" y2="41769"/>
                        <a14:foregroundMark x1="65308" y1="39385" x2="65308" y2="39385"/>
                        <a14:foregroundMark x1="71308" y1="38462" x2="71308" y2="38462"/>
                        <a14:foregroundMark x1="75308" y1="33692" x2="75308" y2="33692"/>
                        <a14:foregroundMark x1="29154" y1="45000" x2="29154" y2="45000"/>
                        <a14:foregroundMark x1="33385" y1="39077" x2="33385" y2="39077"/>
                        <a14:foregroundMark x1="33538" y1="40462" x2="33538" y2="40615"/>
                        <a14:foregroundMark x1="33385" y1="39846" x2="33385" y2="39846"/>
                        <a14:foregroundMark x1="33231" y1="39385" x2="33231" y2="39385"/>
                        <a14:foregroundMark x1="38154" y1="36615" x2="32923" y2="39000"/>
                        <a14:foregroundMark x1="39692" y1="35846" x2="33231" y2="39000"/>
                        <a14:foregroundMark x1="33231" y1="39000" x2="33615" y2="40308"/>
                        <a14:foregroundMark x1="21000" y1="47231" x2="19923" y2="49385"/>
                        <a14:foregroundMark x1="21000" y1="48308" x2="21308" y2="50077"/>
                        <a14:foregroundMark x1="66538" y1="40154" x2="64923" y2="3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46" y="2841712"/>
            <a:ext cx="1121490" cy="112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download logo">
            <a:extLst>
              <a:ext uri="{FF2B5EF4-FFF2-40B4-BE49-F238E27FC236}">
                <a16:creationId xmlns:a16="http://schemas.microsoft.com/office/drawing/2014/main" xmlns="" id="{FD81E736-D138-4E8C-8192-3EE24D65A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816" y="2943989"/>
            <a:ext cx="895685" cy="89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calculator logo">
            <a:extLst>
              <a:ext uri="{FF2B5EF4-FFF2-40B4-BE49-F238E27FC236}">
                <a16:creationId xmlns:a16="http://schemas.microsoft.com/office/drawing/2014/main" xmlns="" id="{CFED49E5-FE77-48E5-B321-8D2A3628A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3846" y1="28214" x2="53846" y2="28214"/>
                        <a14:foregroundMark x1="43846" y1="22857" x2="54231" y2="40357"/>
                        <a14:foregroundMark x1="54231" y1="40357" x2="70385" y2="30357"/>
                        <a14:foregroundMark x1="70385" y1="30357" x2="51538" y2="25714"/>
                        <a14:foregroundMark x1="51538" y1="25714" x2="35000" y2="31071"/>
                        <a14:foregroundMark x1="38462" y1="41071" x2="40000" y2="59286"/>
                        <a14:foregroundMark x1="40000" y1="59286" x2="56154" y2="72143"/>
                        <a14:foregroundMark x1="56154" y1="72143" x2="64615" y2="53929"/>
                        <a14:foregroundMark x1="64615" y1="53929" x2="50000" y2="40000"/>
                        <a14:foregroundMark x1="50000" y1="40000" x2="33846" y2="42143"/>
                        <a14:foregroundMark x1="63462" y1="37857" x2="45385" y2="46071"/>
                        <a14:foregroundMark x1="45385" y1="46071" x2="31154" y2="59286"/>
                        <a14:foregroundMark x1="31154" y1="59286" x2="45385" y2="72500"/>
                        <a14:foregroundMark x1="45385" y1="72500" x2="63462" y2="61429"/>
                        <a14:foregroundMark x1="63462" y1="61429" x2="71154" y2="43571"/>
                        <a14:foregroundMark x1="71154" y1="43571" x2="64231" y2="37143"/>
                        <a14:foregroundMark x1="66154" y1="40000" x2="65769" y2="41429"/>
                        <a14:foregroundMark x1="65769" y1="38929" x2="45769" y2="47857"/>
                        <a14:foregroundMark x1="45769" y1="47857" x2="47692" y2="67143"/>
                        <a14:foregroundMark x1="47692" y1="67143" x2="67308" y2="55357"/>
                        <a14:foregroundMark x1="67308" y1="55357" x2="62692" y2="37857"/>
                        <a14:foregroundMark x1="62692" y1="37857" x2="60769" y2="37857"/>
                        <a14:foregroundMark x1="52308" y1="47500" x2="48077" y2="65000"/>
                        <a14:foregroundMark x1="48077" y1="65000" x2="56923" y2="48214"/>
                        <a14:foregroundMark x1="56923" y1="48214" x2="47308" y2="42500"/>
                        <a14:foregroundMark x1="56897" y1="58400" x2="65517" y2="6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737" y="2924113"/>
            <a:ext cx="964868" cy="103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murata ma58mf14-7n transducer">
            <a:extLst>
              <a:ext uri="{FF2B5EF4-FFF2-40B4-BE49-F238E27FC236}">
                <a16:creationId xmlns:a16="http://schemas.microsoft.com/office/drawing/2014/main" xmlns="" id="{8759C6DE-DA94-41CC-BC54-49AA37119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718" y="4356132"/>
            <a:ext cx="1166443" cy="116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Image result for murata ma58mf14-7n transducer">
            <a:extLst>
              <a:ext uri="{FF2B5EF4-FFF2-40B4-BE49-F238E27FC236}">
                <a16:creationId xmlns:a16="http://schemas.microsoft.com/office/drawing/2014/main" xmlns="" id="{A2A6D174-D9FB-4FFE-8DA5-6F0546569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834" y="4356132"/>
            <a:ext cx="1166443" cy="116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Image result for murata ma58mf14-7n transducer">
            <a:extLst>
              <a:ext uri="{FF2B5EF4-FFF2-40B4-BE49-F238E27FC236}">
                <a16:creationId xmlns:a16="http://schemas.microsoft.com/office/drawing/2014/main" xmlns="" id="{06E7B62A-4DF6-430D-8BC3-840836534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59" y="4356133"/>
            <a:ext cx="1166443" cy="116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xmlns="" id="{12FEA491-2D2A-4507-901B-F2C5A651F5B6}"/>
              </a:ext>
            </a:extLst>
          </p:cNvPr>
          <p:cNvSpPr/>
          <p:nvPr/>
        </p:nvSpPr>
        <p:spPr>
          <a:xfrm>
            <a:off x="4586438" y="4581625"/>
            <a:ext cx="1166443" cy="77002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xmlns="" id="{813E1848-C386-4486-9419-7B9F3BF927C6}"/>
              </a:ext>
            </a:extLst>
          </p:cNvPr>
          <p:cNvSpPr/>
          <p:nvPr/>
        </p:nvSpPr>
        <p:spPr>
          <a:xfrm>
            <a:off x="6150543" y="4522629"/>
            <a:ext cx="1166443" cy="888011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xmlns="" id="{4FB36005-1DB8-4F6C-8ECB-F967B4219491}"/>
              </a:ext>
            </a:extLst>
          </p:cNvPr>
          <p:cNvSpPr/>
          <p:nvPr/>
        </p:nvSpPr>
        <p:spPr>
          <a:xfrm>
            <a:off x="7698972" y="4495347"/>
            <a:ext cx="1166443" cy="888011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74F3020-E661-4B46-A097-58492E658128}"/>
              </a:ext>
            </a:extLst>
          </p:cNvPr>
          <p:cNvSpPr txBox="1"/>
          <p:nvPr/>
        </p:nvSpPr>
        <p:spPr>
          <a:xfrm>
            <a:off x="1136866" y="4320015"/>
            <a:ext cx="437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0181FA7D-D6DC-46DB-8AAC-D6FD65B1C8D7}"/>
              </a:ext>
            </a:extLst>
          </p:cNvPr>
          <p:cNvSpPr txBox="1"/>
          <p:nvPr/>
        </p:nvSpPr>
        <p:spPr>
          <a:xfrm>
            <a:off x="2130055" y="4320015"/>
            <a:ext cx="437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8C69D941-D719-4079-B5F8-77FAF24572B4}"/>
              </a:ext>
            </a:extLst>
          </p:cNvPr>
          <p:cNvSpPr txBox="1"/>
          <p:nvPr/>
        </p:nvSpPr>
        <p:spPr>
          <a:xfrm>
            <a:off x="3220939" y="4320015"/>
            <a:ext cx="437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31809B7-D32F-4ADF-B346-DF75D45CA8AC}"/>
              </a:ext>
            </a:extLst>
          </p:cNvPr>
          <p:cNvSpPr txBox="1"/>
          <p:nvPr/>
        </p:nvSpPr>
        <p:spPr>
          <a:xfrm>
            <a:off x="1025367" y="1318204"/>
            <a:ext cx="66174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Additional Methods of Data Communication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USB Communication for PC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CAN Bus for </a:t>
            </a:r>
            <a:r>
              <a:rPr lang="en-US" sz="2000" dirty="0" smtClean="0"/>
              <a:t>ECUs</a:t>
            </a:r>
            <a:endParaRPr lang="en-US" sz="2000" dirty="0"/>
          </a:p>
        </p:txBody>
      </p:sp>
      <p:sp>
        <p:nvSpPr>
          <p:cNvPr id="28" name="Freeform 21">
            <a:extLst>
              <a:ext uri="{FF2B5EF4-FFF2-40B4-BE49-F238E27FC236}">
                <a16:creationId xmlns:a16="http://schemas.microsoft.com/office/drawing/2014/main" xmlns="" id="{FA01D4D6-E729-41D8-85CC-590ABEB64119}"/>
              </a:ext>
            </a:extLst>
          </p:cNvPr>
          <p:cNvSpPr>
            <a:spLocks noChangeAspect="1"/>
          </p:cNvSpPr>
          <p:nvPr/>
        </p:nvSpPr>
        <p:spPr bwMode="auto">
          <a:xfrm>
            <a:off x="3458686" y="3229529"/>
            <a:ext cx="162644" cy="481906"/>
          </a:xfrm>
          <a:custGeom>
            <a:avLst/>
            <a:gdLst>
              <a:gd name="T0" fmla="*/ 9 w 100"/>
              <a:gd name="T1" fmla="*/ 302 h 302"/>
              <a:gd name="T2" fmla="*/ 5 w 100"/>
              <a:gd name="T3" fmla="*/ 301 h 302"/>
              <a:gd name="T4" fmla="*/ 3 w 100"/>
              <a:gd name="T5" fmla="*/ 290 h 302"/>
              <a:gd name="T6" fmla="*/ 82 w 100"/>
              <a:gd name="T7" fmla="*/ 152 h 302"/>
              <a:gd name="T8" fmla="*/ 2 w 100"/>
              <a:gd name="T9" fmla="*/ 13 h 302"/>
              <a:gd name="T10" fmla="*/ 5 w 100"/>
              <a:gd name="T11" fmla="*/ 2 h 302"/>
              <a:gd name="T12" fmla="*/ 16 w 100"/>
              <a:gd name="T13" fmla="*/ 5 h 302"/>
              <a:gd name="T14" fmla="*/ 98 w 100"/>
              <a:gd name="T15" fmla="*/ 148 h 302"/>
              <a:gd name="T16" fmla="*/ 98 w 100"/>
              <a:gd name="T17" fmla="*/ 156 h 302"/>
              <a:gd name="T18" fmla="*/ 16 w 100"/>
              <a:gd name="T19" fmla="*/ 298 h 302"/>
              <a:gd name="T20" fmla="*/ 9 w 100"/>
              <a:gd name="T21" fmla="*/ 302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0" h="302">
                <a:moveTo>
                  <a:pt x="9" y="302"/>
                </a:moveTo>
                <a:cubicBezTo>
                  <a:pt x="8" y="302"/>
                  <a:pt x="7" y="302"/>
                  <a:pt x="5" y="301"/>
                </a:cubicBezTo>
                <a:cubicBezTo>
                  <a:pt x="2" y="299"/>
                  <a:pt x="0" y="294"/>
                  <a:pt x="3" y="290"/>
                </a:cubicBezTo>
                <a:cubicBezTo>
                  <a:pt x="82" y="152"/>
                  <a:pt x="82" y="152"/>
                  <a:pt x="82" y="152"/>
                </a:cubicBezTo>
                <a:cubicBezTo>
                  <a:pt x="2" y="13"/>
                  <a:pt x="2" y="13"/>
                  <a:pt x="2" y="13"/>
                </a:cubicBezTo>
                <a:cubicBezTo>
                  <a:pt x="0" y="9"/>
                  <a:pt x="1" y="4"/>
                  <a:pt x="5" y="2"/>
                </a:cubicBezTo>
                <a:cubicBezTo>
                  <a:pt x="9" y="0"/>
                  <a:pt x="14" y="1"/>
                  <a:pt x="16" y="5"/>
                </a:cubicBezTo>
                <a:cubicBezTo>
                  <a:pt x="98" y="148"/>
                  <a:pt x="98" y="148"/>
                  <a:pt x="98" y="148"/>
                </a:cubicBezTo>
                <a:cubicBezTo>
                  <a:pt x="100" y="150"/>
                  <a:pt x="100" y="154"/>
                  <a:pt x="98" y="156"/>
                </a:cubicBezTo>
                <a:cubicBezTo>
                  <a:pt x="16" y="298"/>
                  <a:pt x="16" y="298"/>
                  <a:pt x="16" y="298"/>
                </a:cubicBezTo>
                <a:cubicBezTo>
                  <a:pt x="15" y="301"/>
                  <a:pt x="12" y="302"/>
                  <a:pt x="9" y="30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21">
            <a:extLst>
              <a:ext uri="{FF2B5EF4-FFF2-40B4-BE49-F238E27FC236}">
                <a16:creationId xmlns:a16="http://schemas.microsoft.com/office/drawing/2014/main" xmlns="" id="{1183C9C8-3483-4607-9E99-73A39365345F}"/>
              </a:ext>
            </a:extLst>
          </p:cNvPr>
          <p:cNvSpPr>
            <a:spLocks noChangeAspect="1"/>
          </p:cNvSpPr>
          <p:nvPr/>
        </p:nvSpPr>
        <p:spPr bwMode="auto">
          <a:xfrm>
            <a:off x="7590870" y="3197069"/>
            <a:ext cx="162644" cy="481906"/>
          </a:xfrm>
          <a:custGeom>
            <a:avLst/>
            <a:gdLst>
              <a:gd name="T0" fmla="*/ 9 w 100"/>
              <a:gd name="T1" fmla="*/ 302 h 302"/>
              <a:gd name="T2" fmla="*/ 5 w 100"/>
              <a:gd name="T3" fmla="*/ 301 h 302"/>
              <a:gd name="T4" fmla="*/ 3 w 100"/>
              <a:gd name="T5" fmla="*/ 290 h 302"/>
              <a:gd name="T6" fmla="*/ 82 w 100"/>
              <a:gd name="T7" fmla="*/ 152 h 302"/>
              <a:gd name="T8" fmla="*/ 2 w 100"/>
              <a:gd name="T9" fmla="*/ 13 h 302"/>
              <a:gd name="T10" fmla="*/ 5 w 100"/>
              <a:gd name="T11" fmla="*/ 2 h 302"/>
              <a:gd name="T12" fmla="*/ 16 w 100"/>
              <a:gd name="T13" fmla="*/ 5 h 302"/>
              <a:gd name="T14" fmla="*/ 98 w 100"/>
              <a:gd name="T15" fmla="*/ 148 h 302"/>
              <a:gd name="T16" fmla="*/ 98 w 100"/>
              <a:gd name="T17" fmla="*/ 156 h 302"/>
              <a:gd name="T18" fmla="*/ 16 w 100"/>
              <a:gd name="T19" fmla="*/ 298 h 302"/>
              <a:gd name="T20" fmla="*/ 9 w 100"/>
              <a:gd name="T21" fmla="*/ 302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0" h="302">
                <a:moveTo>
                  <a:pt x="9" y="302"/>
                </a:moveTo>
                <a:cubicBezTo>
                  <a:pt x="8" y="302"/>
                  <a:pt x="7" y="302"/>
                  <a:pt x="5" y="301"/>
                </a:cubicBezTo>
                <a:cubicBezTo>
                  <a:pt x="2" y="299"/>
                  <a:pt x="0" y="294"/>
                  <a:pt x="3" y="290"/>
                </a:cubicBezTo>
                <a:cubicBezTo>
                  <a:pt x="82" y="152"/>
                  <a:pt x="82" y="152"/>
                  <a:pt x="82" y="152"/>
                </a:cubicBezTo>
                <a:cubicBezTo>
                  <a:pt x="2" y="13"/>
                  <a:pt x="2" y="13"/>
                  <a:pt x="2" y="13"/>
                </a:cubicBezTo>
                <a:cubicBezTo>
                  <a:pt x="0" y="9"/>
                  <a:pt x="1" y="4"/>
                  <a:pt x="5" y="2"/>
                </a:cubicBezTo>
                <a:cubicBezTo>
                  <a:pt x="9" y="0"/>
                  <a:pt x="14" y="1"/>
                  <a:pt x="16" y="5"/>
                </a:cubicBezTo>
                <a:cubicBezTo>
                  <a:pt x="98" y="148"/>
                  <a:pt x="98" y="148"/>
                  <a:pt x="98" y="148"/>
                </a:cubicBezTo>
                <a:cubicBezTo>
                  <a:pt x="100" y="150"/>
                  <a:pt x="100" y="154"/>
                  <a:pt x="98" y="156"/>
                </a:cubicBezTo>
                <a:cubicBezTo>
                  <a:pt x="16" y="298"/>
                  <a:pt x="16" y="298"/>
                  <a:pt x="16" y="298"/>
                </a:cubicBezTo>
                <a:cubicBezTo>
                  <a:pt x="15" y="301"/>
                  <a:pt x="12" y="302"/>
                  <a:pt x="9" y="30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0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A4AC5506-6312-4701-8D3C-40187889A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41" name="Date Placeholder 40">
            <a:extLst>
              <a:ext uri="{FF2B5EF4-FFF2-40B4-BE49-F238E27FC236}">
                <a16:creationId xmlns:a16="http://schemas.microsoft.com/office/drawing/2014/main" xmlns="" id="{1F78591E-A685-4478-818E-2D49EC49A97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100213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95E3396A-67B6-4899-BE00-C9CC52429FC9}" type="datetime1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algn="l">
                <a:spcAft>
                  <a:spcPts val="600"/>
                </a:spcAft>
              </a:pPr>
              <a:t>8/14/2019</a:t>
            </a:fld>
            <a:endParaRPr lang="en-US" sz="1200" dirty="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xmlns="" id="{A330A553-9A07-4669-9F0F-696B31F287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E6DB2D9-BBD8-435B-B34A-9B8472CE273E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7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9CD38B2F-FAD8-4C8E-97F8-C8A73A86BA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603561"/>
              </p:ext>
            </p:extLst>
          </p:nvPr>
        </p:nvGraphicFramePr>
        <p:xfrm>
          <a:off x="643466" y="1618015"/>
          <a:ext cx="10905068" cy="3817933"/>
        </p:xfrm>
        <a:graphic>
          <a:graphicData uri="http://schemas.openxmlformats.org/drawingml/2006/table">
            <a:tbl>
              <a:tblPr firstRow="1" firstCol="1" bandRow="1"/>
              <a:tblGrid>
                <a:gridCol w="2785533">
                  <a:extLst>
                    <a:ext uri="{9D8B030D-6E8A-4147-A177-3AD203B41FA5}">
                      <a16:colId xmlns:a16="http://schemas.microsoft.com/office/drawing/2014/main" xmlns="" val="804647199"/>
                    </a:ext>
                  </a:extLst>
                </a:gridCol>
                <a:gridCol w="2040411">
                  <a:extLst>
                    <a:ext uri="{9D8B030D-6E8A-4147-A177-3AD203B41FA5}">
                      <a16:colId xmlns:a16="http://schemas.microsoft.com/office/drawing/2014/main" xmlns="" val="444706132"/>
                    </a:ext>
                  </a:extLst>
                </a:gridCol>
                <a:gridCol w="1772264">
                  <a:extLst>
                    <a:ext uri="{9D8B030D-6E8A-4147-A177-3AD203B41FA5}">
                      <a16:colId xmlns:a16="http://schemas.microsoft.com/office/drawing/2014/main" xmlns="" val="3127342794"/>
                    </a:ext>
                  </a:extLst>
                </a:gridCol>
                <a:gridCol w="1437790">
                  <a:extLst>
                    <a:ext uri="{9D8B030D-6E8A-4147-A177-3AD203B41FA5}">
                      <a16:colId xmlns:a16="http://schemas.microsoft.com/office/drawing/2014/main" xmlns="" val="4151814874"/>
                    </a:ext>
                  </a:extLst>
                </a:gridCol>
                <a:gridCol w="1433450">
                  <a:extLst>
                    <a:ext uri="{9D8B030D-6E8A-4147-A177-3AD203B41FA5}">
                      <a16:colId xmlns:a16="http://schemas.microsoft.com/office/drawing/2014/main" xmlns="" val="160292834"/>
                    </a:ext>
                  </a:extLst>
                </a:gridCol>
                <a:gridCol w="1435620">
                  <a:extLst>
                    <a:ext uri="{9D8B030D-6E8A-4147-A177-3AD203B41FA5}">
                      <a16:colId xmlns:a16="http://schemas.microsoft.com/office/drawing/2014/main" xmlns="" val="3575902152"/>
                    </a:ext>
                  </a:extLst>
                </a:gridCol>
              </a:tblGrid>
              <a:tr h="487373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 dirty="0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4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>
                    <a:lnL w="12700" cap="flat" cmpd="sng" algn="ctr">
                      <a:solidFill>
                        <a:srgbClr val="B0FF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0FF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0FF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FF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0FF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0FF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FF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>
                          <a:solidFill>
                            <a:srgbClr val="FFFFFF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0FF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0FF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 dirty="0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4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0FF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FF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B0FF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FF4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500" b="1" i="0" u="none" strike="noStrike">
                          <a:solidFill>
                            <a:srgbClr val="FFFFFF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41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>
                    <a:lnL>
                      <a:noFill/>
                    </a:lnL>
                    <a:lnR w="12700" cap="flat" cmpd="sng" algn="ctr">
                      <a:solidFill>
                        <a:srgbClr val="B0FF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0FF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FF4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91664289"/>
                  </a:ext>
                </a:extLst>
              </a:tr>
              <a:tr h="869626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0FF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Third-Party Device</a:t>
                      </a:r>
                      <a:endParaRPr lang="en-US" sz="2000" b="0" i="0" u="none" strike="noStrike" dirty="0">
                        <a:effectLst/>
                        <a:latin typeface="+mn-lt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0FF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Inherited</a:t>
                      </a:r>
                      <a:endParaRPr lang="en-US" sz="2000" b="0" i="0" u="none" strike="noStrike" dirty="0">
                        <a:effectLst/>
                        <a:latin typeface="+mn-lt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Device</a:t>
                      </a:r>
                      <a:endParaRPr lang="en-US" sz="2000" b="0" i="0" u="none" strike="noStrike" dirty="0">
                        <a:effectLst/>
                        <a:latin typeface="+mn-lt"/>
                      </a:endParaRPr>
                    </a:p>
                  </a:txBody>
                  <a:tcPr marL="156376" marR="156376" marT="21719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95888763"/>
                  </a:ext>
                </a:extLst>
              </a:tr>
              <a:tr h="511442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sensors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622AD8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0282727"/>
                  </a:ext>
                </a:extLst>
              </a:tr>
              <a:tr h="487373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Min distance (m)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2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0.25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0.25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622AD8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0.25</a:t>
                      </a:r>
                      <a:endParaRPr lang="en-US" sz="2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32402511"/>
                  </a:ext>
                </a:extLst>
              </a:tr>
              <a:tr h="487373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Max distance (m)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2.0</a:t>
                      </a:r>
                      <a:endParaRPr lang="en-US" sz="2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3.5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3.5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622AD8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3.5</a:t>
                      </a:r>
                      <a:endParaRPr lang="en-US" sz="2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05040469"/>
                  </a:ext>
                </a:extLst>
              </a:tr>
              <a:tr h="487373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Frames per second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F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Work Sans"/>
                          <a:cs typeface="Times New Roman" panose="02020603050405020304" pitchFamily="18" charset="0"/>
                        </a:rPr>
                        <a:t>45-50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44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622AD8"/>
                          </a:solidFill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43</a:t>
                      </a:r>
                      <a:endParaRPr lang="en-US" sz="2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05511430"/>
                  </a:ext>
                </a:extLst>
              </a:tr>
              <a:tr h="487373"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N/A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+/- .02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+/- .02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effectLst/>
                          <a:latin typeface="Work Sans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+/- .02</a:t>
                      </a:r>
                      <a:endParaRPr lang="en-US" sz="20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56376" marR="156376" marT="21719" marB="0" anchor="ctr">
                    <a:lnL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FFF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7803783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48C9B9B-AA00-4701-B18C-D9BF13248FCA}"/>
              </a:ext>
            </a:extLst>
          </p:cNvPr>
          <p:cNvSpPr txBox="1"/>
          <p:nvPr/>
        </p:nvSpPr>
        <p:spPr>
          <a:xfrm>
            <a:off x="7290752" y="2308705"/>
            <a:ext cx="4200372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Developed Embedded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8E83F39-F3C4-40C9-98BE-122D34741DF5}"/>
              </a:ext>
            </a:extLst>
          </p:cNvPr>
          <p:cNvSpPr txBox="1"/>
          <p:nvPr/>
        </p:nvSpPr>
        <p:spPr>
          <a:xfrm>
            <a:off x="811713" y="1638096"/>
            <a:ext cx="5026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3">
                    <a:lumMod val="75000"/>
                  </a:schemeClr>
                </a:solidFill>
              </a:rPr>
              <a:t>Performance Comparison</a:t>
            </a:r>
          </a:p>
        </p:txBody>
      </p:sp>
    </p:spTree>
    <p:extLst>
      <p:ext uri="{BB962C8B-B14F-4D97-AF65-F5344CB8AC3E}">
        <p14:creationId xmlns:p14="http://schemas.microsoft.com/office/powerpoint/2010/main" val="422330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295384" y="2547322"/>
            <a:ext cx="11117083" cy="854080"/>
          </a:xfrm>
        </p:spPr>
        <p:txBody>
          <a:bodyPr/>
          <a:lstStyle/>
          <a:p>
            <a:r>
              <a:rPr lang="en-US" noProof="0" dirty="0"/>
              <a:t>Future Works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xmlns="" id="{B41F6203-D0F6-4ED0-82AA-64A2B9EB21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xmlns="" id="{76F3CFE7-1366-42AA-8D0B-1480756C77F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D558FDE3-A938-46DD-8D25-130002D2CC0A}" type="datetime1">
              <a:rPr lang="en-US" smtClean="0"/>
              <a:t>8/14/2019</a:t>
            </a:fld>
            <a:endParaRPr lang="en-US"/>
          </a:p>
        </p:txBody>
      </p:sp>
      <p:pic>
        <p:nvPicPr>
          <p:cNvPr id="3080" name="Picture 8" descr="Image result for ultrasonic sensor on vehicles">
            <a:extLst>
              <a:ext uri="{FF2B5EF4-FFF2-40B4-BE49-F238E27FC236}">
                <a16:creationId xmlns:a16="http://schemas.microsoft.com/office/drawing/2014/main" xmlns="" id="{1B375D17-8949-4C24-B8E8-81693F824AEF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05" b="19005"/>
          <a:stretch>
            <a:fillRect/>
          </a:stretch>
        </p:blipFill>
        <p:spPr bwMode="auto">
          <a:xfrm>
            <a:off x="635678" y="0"/>
            <a:ext cx="11018863" cy="361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4E356446-B011-492C-B344-A72FF9660470}"/>
              </a:ext>
            </a:extLst>
          </p:cNvPr>
          <p:cNvSpPr txBox="1"/>
          <p:nvPr/>
        </p:nvSpPr>
        <p:spPr>
          <a:xfrm>
            <a:off x="2998427" y="2542573"/>
            <a:ext cx="62933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rPr>
              <a:t>Future Works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CADA96C-3454-4DE0-AF74-9F09264D2515}"/>
              </a:ext>
            </a:extLst>
          </p:cNvPr>
          <p:cNvSpPr txBox="1"/>
          <p:nvPr/>
        </p:nvSpPr>
        <p:spPr>
          <a:xfrm>
            <a:off x="2039877" y="4001086"/>
            <a:ext cx="84852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/>
              <a:t>Manufacture PCB for multiple-sensors setup (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IN PROGRESS</a:t>
            </a:r>
            <a:r>
              <a:rPr lang="en-US" sz="2000" dirty="0"/>
              <a:t>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/>
              <a:t>Test PCB outside of lab and confirm maximum distance range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/>
              <a:t>Install sensors onto vehicle for real-time testing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/>
              <a:t>Increase number of ultrasonic sensors driven by one microcontroller using </a:t>
            </a:r>
            <a:r>
              <a:rPr lang="en-US" sz="2000" dirty="0" err="1"/>
              <a:t>SoftwareSerial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2539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A226A187-FF3C-4B9D-89DD-B7DE505006C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4E6DB2D9-BBD8-435B-B34A-9B8472CE273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99E843C-A9EE-44AD-A162-5071327E6AE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7458" y="4576370"/>
            <a:ext cx="5097324" cy="395756"/>
          </a:xfrm>
        </p:spPr>
        <p:txBody>
          <a:bodyPr>
            <a:normAutofit fontScale="92500"/>
          </a:bodyPr>
          <a:lstStyle/>
          <a:p>
            <a:r>
              <a:rPr lang="en-US" dirty="0"/>
              <a:t>Special thanks to Ankur Deo and Sant Ranjan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1E647EF2-DF3F-4B63-8DB0-FC5AB4255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8" y="2404367"/>
            <a:ext cx="6996402" cy="1323439"/>
          </a:xfrm>
        </p:spPr>
        <p:txBody>
          <a:bodyPr/>
          <a:lstStyle/>
          <a:p>
            <a:r>
              <a:rPr lang="en-US" b="1" dirty="0"/>
              <a:t>Thank </a:t>
            </a:r>
            <a:r>
              <a:rPr lang="en-US" b="1" dirty="0" smtClean="0"/>
              <a:t>you for a wonderful time at KPIT and in India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0357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PIT">
  <a:themeElements>
    <a:clrScheme name="KPIT Colour Palette">
      <a:dk1>
        <a:srgbClr val="161718"/>
      </a:dk1>
      <a:lt1>
        <a:srgbClr val="FFFFFF"/>
      </a:lt1>
      <a:dk2>
        <a:srgbClr val="4D5154"/>
      </a:dk2>
      <a:lt2>
        <a:srgbClr val="E6E7E8"/>
      </a:lt2>
      <a:accent1>
        <a:srgbClr val="B0FF45"/>
      </a:accent1>
      <a:accent2>
        <a:srgbClr val="8FDB00"/>
      </a:accent2>
      <a:accent3>
        <a:srgbClr val="428003"/>
      </a:accent3>
      <a:accent4>
        <a:srgbClr val="753DFF"/>
      </a:accent4>
      <a:accent5>
        <a:srgbClr val="622AD8"/>
      </a:accent5>
      <a:accent6>
        <a:srgbClr val="7F7F7F"/>
      </a:accent6>
      <a:hlink>
        <a:srgbClr val="753DFF"/>
      </a:hlink>
      <a:folHlink>
        <a:srgbClr val="A5A5A5"/>
      </a:folHlink>
    </a:clrScheme>
    <a:fontScheme name="KPIT">
      <a:majorFont>
        <a:latin typeface="Work Sans Medium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Work Sans"/>
        <a:font script="Hebr" typeface="Work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Work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60f607a-810b-43d4-9489-f52adef10293">
      <UserInfo>
        <DisplayName>Shubham Gawande</DisplayName>
        <AccountId>4301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2A0075F20F844D913120172F4281D9" ma:contentTypeVersion="10" ma:contentTypeDescription="Create a new document." ma:contentTypeScope="" ma:versionID="0a259a327aec673cce29fd81cadeed77">
  <xsd:schema xmlns:xsd="http://www.w3.org/2001/XMLSchema" xmlns:xs="http://www.w3.org/2001/XMLSchema" xmlns:p="http://schemas.microsoft.com/office/2006/metadata/properties" xmlns:ns2="f57d8f2f-452f-4543-adb2-f64e69cf95d8" xmlns:ns3="560f607a-810b-43d4-9489-f52adef10293" targetNamespace="http://schemas.microsoft.com/office/2006/metadata/properties" ma:root="true" ma:fieldsID="9f3541dca4a30d5cef5a3184ee05cf5c" ns2:_="" ns3:_="">
    <xsd:import namespace="f57d8f2f-452f-4543-adb2-f64e69cf95d8"/>
    <xsd:import namespace="560f607a-810b-43d4-9489-f52adef1029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7d8f2f-452f-4543-adb2-f64e69cf95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0f607a-810b-43d4-9489-f52adef10293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63CCE9-1262-4649-AD89-AFED24A316A0}">
  <ds:schemaRefs>
    <ds:schemaRef ds:uri="http://purl.org/dc/dcmitype/"/>
    <ds:schemaRef ds:uri="http://schemas.microsoft.com/office/2006/documentManagement/types"/>
    <ds:schemaRef ds:uri="f57d8f2f-452f-4543-adb2-f64e69cf95d8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560f607a-810b-43d4-9489-f52adef1029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9078E57-F4BC-4336-8ADD-81F65E820EF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50A547D-DB19-4234-A3FC-0F80A69061E7}">
  <ds:schemaRefs>
    <ds:schemaRef ds:uri="560f607a-810b-43d4-9489-f52adef10293"/>
    <ds:schemaRef ds:uri="f57d8f2f-452f-4543-adb2-f64e69cf95d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306</Words>
  <Application>Microsoft Office PowerPoint</Application>
  <PresentationFormat>Widescreen</PresentationFormat>
  <Paragraphs>125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Times New Roman</vt:lpstr>
      <vt:lpstr>Wingdings</vt:lpstr>
      <vt:lpstr>Work Sans</vt:lpstr>
      <vt:lpstr>Work Sans Light</vt:lpstr>
      <vt:lpstr>Work Sans Medium</vt:lpstr>
      <vt:lpstr>KPIT</vt:lpstr>
      <vt:lpstr>Sensor Fusion: Ultrasonic Sensor PGA460 and Murata MA58MF14-7N</vt:lpstr>
      <vt:lpstr>Related Works</vt:lpstr>
      <vt:lpstr>Project Objectives</vt:lpstr>
      <vt:lpstr>Challenges and Troubleshooting</vt:lpstr>
      <vt:lpstr>Method of Operation</vt:lpstr>
      <vt:lpstr>Modified Method of Operation</vt:lpstr>
      <vt:lpstr>Results</vt:lpstr>
      <vt:lpstr>Future Works</vt:lpstr>
      <vt:lpstr>Thank you for a wonderful time at KPIT and in India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Sensor Fusion: Ultrasonic Sensor PGA460 and Murata MA58MF14-7N</dc:title>
  <dc:creator>Jessica Nguyen</dc:creator>
  <cp:lastModifiedBy>My Uyen Nguyen</cp:lastModifiedBy>
  <cp:revision>13</cp:revision>
  <dcterms:created xsi:type="dcterms:W3CDTF">2019-08-13T17:02:00Z</dcterms:created>
  <dcterms:modified xsi:type="dcterms:W3CDTF">2019-08-14T04:40:10Z</dcterms:modified>
</cp:coreProperties>
</file>